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7" r:id="rId2"/>
    <p:sldId id="268" r:id="rId3"/>
    <p:sldId id="269" r:id="rId4"/>
    <p:sldId id="362" r:id="rId5"/>
    <p:sldId id="332" r:id="rId6"/>
    <p:sldId id="333" r:id="rId7"/>
    <p:sldId id="335" r:id="rId8"/>
    <p:sldId id="336" r:id="rId9"/>
    <p:sldId id="337" r:id="rId10"/>
    <p:sldId id="361" r:id="rId11"/>
    <p:sldId id="338" r:id="rId12"/>
    <p:sldId id="339" r:id="rId13"/>
    <p:sldId id="340" r:id="rId14"/>
    <p:sldId id="341" r:id="rId15"/>
    <p:sldId id="342" r:id="rId16"/>
    <p:sldId id="343" r:id="rId17"/>
    <p:sldId id="344" r:id="rId18"/>
    <p:sldId id="345" r:id="rId19"/>
    <p:sldId id="346" r:id="rId20"/>
    <p:sldId id="347" r:id="rId21"/>
    <p:sldId id="349" r:id="rId22"/>
    <p:sldId id="350" r:id="rId23"/>
    <p:sldId id="351" r:id="rId24"/>
    <p:sldId id="352" r:id="rId25"/>
    <p:sldId id="353" r:id="rId26"/>
    <p:sldId id="354" r:id="rId27"/>
    <p:sldId id="356" r:id="rId28"/>
    <p:sldId id="355" r:id="rId29"/>
    <p:sldId id="359" r:id="rId30"/>
    <p:sldId id="360" r:id="rId31"/>
    <p:sldId id="266" r:id="rId32"/>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B7A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08" autoAdjust="0"/>
    <p:restoredTop sz="96842"/>
  </p:normalViewPr>
  <p:slideViewPr>
    <p:cSldViewPr snapToGrid="0">
      <p:cViewPr varScale="1">
        <p:scale>
          <a:sx n="86" d="100"/>
          <a:sy n="86" d="100"/>
        </p:scale>
        <p:origin x="60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0FAD32-8E6F-AF4D-8246-A192EF1B0129}"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s-MX"/>
        </a:p>
      </dgm:t>
    </dgm:pt>
    <dgm:pt modelId="{C96DF587-D2F7-5D4A-B825-05C6A98D0598}">
      <dgm:prSet phldrT="[Texto]" custT="1"/>
      <dgm:spPr/>
      <dgm:t>
        <a:bodyPr/>
        <a:lstStyle/>
        <a:p>
          <a:r>
            <a:rPr lang="es-MX" sz="1800" dirty="0"/>
            <a:t>Inteligencia Artificial</a:t>
          </a:r>
        </a:p>
      </dgm:t>
    </dgm:pt>
    <dgm:pt modelId="{016E0D22-DD03-5B40-9100-B8EFA969F076}" type="parTrans" cxnId="{1C359E80-6E28-6144-A7BA-72E801E2A379}">
      <dgm:prSet/>
      <dgm:spPr/>
      <dgm:t>
        <a:bodyPr/>
        <a:lstStyle/>
        <a:p>
          <a:endParaRPr lang="es-MX"/>
        </a:p>
      </dgm:t>
    </dgm:pt>
    <dgm:pt modelId="{C24E842B-E5EC-E44A-9D9B-FF11D83A871E}" type="sibTrans" cxnId="{1C359E80-6E28-6144-A7BA-72E801E2A379}">
      <dgm:prSet/>
      <dgm:spPr/>
      <dgm:t>
        <a:bodyPr/>
        <a:lstStyle/>
        <a:p>
          <a:endParaRPr lang="es-MX"/>
        </a:p>
      </dgm:t>
    </dgm:pt>
    <dgm:pt modelId="{41717E76-F01C-C54A-A09A-D7729E3CA4E3}">
      <dgm:prSet phldrT="[Texto]"/>
      <dgm:spPr/>
      <dgm:t>
        <a:bodyPr anchor="ctr"/>
        <a:lstStyle/>
        <a:p>
          <a:r>
            <a:rPr lang="es-MX" dirty="0"/>
            <a:t>En simple significa hacer que una computadora imite de alguna manera el comportamiento humano</a:t>
          </a:r>
        </a:p>
      </dgm:t>
    </dgm:pt>
    <dgm:pt modelId="{83BB0C6D-FC1A-304E-A79A-26B35B2318EF}" type="parTrans" cxnId="{BFDD9A26-F307-2C43-91AC-4E0352D517C4}">
      <dgm:prSet/>
      <dgm:spPr/>
      <dgm:t>
        <a:bodyPr/>
        <a:lstStyle/>
        <a:p>
          <a:endParaRPr lang="es-MX"/>
        </a:p>
      </dgm:t>
    </dgm:pt>
    <dgm:pt modelId="{3442C0DC-30EE-494C-A238-81103ED51909}" type="sibTrans" cxnId="{BFDD9A26-F307-2C43-91AC-4E0352D517C4}">
      <dgm:prSet/>
      <dgm:spPr/>
      <dgm:t>
        <a:bodyPr/>
        <a:lstStyle/>
        <a:p>
          <a:endParaRPr lang="es-MX"/>
        </a:p>
      </dgm:t>
    </dgm:pt>
    <dgm:pt modelId="{554566F6-01B8-8944-8A26-540CCA775830}">
      <dgm:prSet phldrT="[Texto]" custT="1"/>
      <dgm:spPr/>
      <dgm:t>
        <a:bodyPr/>
        <a:lstStyle/>
        <a:p>
          <a:r>
            <a:rPr lang="es-MX" sz="1800" dirty="0"/>
            <a:t>Data Science</a:t>
          </a:r>
        </a:p>
      </dgm:t>
    </dgm:pt>
    <dgm:pt modelId="{1D46FEE2-A9B9-184C-86DB-08F2E8787F1B}" type="parTrans" cxnId="{7638F71E-DBE7-BC4B-A9FD-5084F4085EEC}">
      <dgm:prSet/>
      <dgm:spPr/>
      <dgm:t>
        <a:bodyPr/>
        <a:lstStyle/>
        <a:p>
          <a:endParaRPr lang="es-MX"/>
        </a:p>
      </dgm:t>
    </dgm:pt>
    <dgm:pt modelId="{10CD2244-5106-D645-BC9B-08E4B92AD889}" type="sibTrans" cxnId="{7638F71E-DBE7-BC4B-A9FD-5084F4085EEC}">
      <dgm:prSet/>
      <dgm:spPr/>
      <dgm:t>
        <a:bodyPr/>
        <a:lstStyle/>
        <a:p>
          <a:endParaRPr lang="es-MX"/>
        </a:p>
      </dgm:t>
    </dgm:pt>
    <dgm:pt modelId="{6364E55E-A600-CA46-A409-7DECE5CE7D67}">
      <dgm:prSet phldrT="[Texto]"/>
      <dgm:spPr/>
      <dgm:t>
        <a:bodyPr anchor="ctr"/>
        <a:lstStyle/>
        <a:p>
          <a:r>
            <a:rPr lang="es-MX" dirty="0"/>
            <a:t>Es un subconjunto de IA que se refieren más a las áreas de la estadística, los métodos cientificos y el análisis de datos, utilizado para extraer significado y conocimiento de lo datos.</a:t>
          </a:r>
        </a:p>
      </dgm:t>
    </dgm:pt>
    <dgm:pt modelId="{0F7201F6-D9E4-B240-A7D7-8F112378CDC3}" type="parTrans" cxnId="{E608D330-AB9D-3040-8F5E-21332A8E4C65}">
      <dgm:prSet/>
      <dgm:spPr/>
      <dgm:t>
        <a:bodyPr/>
        <a:lstStyle/>
        <a:p>
          <a:endParaRPr lang="es-MX"/>
        </a:p>
      </dgm:t>
    </dgm:pt>
    <dgm:pt modelId="{AE332728-EE58-564B-A5F5-67EE35FD9EC9}" type="sibTrans" cxnId="{E608D330-AB9D-3040-8F5E-21332A8E4C65}">
      <dgm:prSet/>
      <dgm:spPr/>
      <dgm:t>
        <a:bodyPr/>
        <a:lstStyle/>
        <a:p>
          <a:endParaRPr lang="es-MX"/>
        </a:p>
      </dgm:t>
    </dgm:pt>
    <dgm:pt modelId="{5E3D7B50-9401-2E46-9308-0C128DAA1964}">
      <dgm:prSet phldrT="[Texto]" custT="1"/>
      <dgm:spPr/>
      <dgm:t>
        <a:bodyPr/>
        <a:lstStyle/>
        <a:p>
          <a:r>
            <a:rPr lang="es-MX" sz="1800" dirty="0"/>
            <a:t>Aprendizaje Autónomo</a:t>
          </a:r>
        </a:p>
      </dgm:t>
    </dgm:pt>
    <dgm:pt modelId="{8C78D487-EBED-9C49-B292-E70297BC99D1}" type="parTrans" cxnId="{02D9C5E1-3B29-824F-A520-14FE79190696}">
      <dgm:prSet/>
      <dgm:spPr/>
      <dgm:t>
        <a:bodyPr/>
        <a:lstStyle/>
        <a:p>
          <a:endParaRPr lang="es-MX"/>
        </a:p>
      </dgm:t>
    </dgm:pt>
    <dgm:pt modelId="{842BA0F4-869F-6741-8B77-AC6E98952F44}" type="sibTrans" cxnId="{02D9C5E1-3B29-824F-A520-14FE79190696}">
      <dgm:prSet/>
      <dgm:spPr/>
      <dgm:t>
        <a:bodyPr/>
        <a:lstStyle/>
        <a:p>
          <a:endParaRPr lang="es-MX"/>
        </a:p>
      </dgm:t>
    </dgm:pt>
    <dgm:pt modelId="{CD9A01AA-7C48-E348-A827-39B947E189D5}">
      <dgm:prSet phldrT="[Texto]"/>
      <dgm:spPr/>
      <dgm:t>
        <a:bodyPr/>
        <a:lstStyle/>
        <a:p>
          <a:r>
            <a:rPr lang="es-CL" b="0" i="0" u="none" dirty="0"/>
            <a:t>Es otro subconjunto de la IA y consiste en las técnicas que permiten que las computadoras descubran cosas a partir de los datos y realicen aplicaciones de IA</a:t>
          </a:r>
          <a:endParaRPr lang="es-MX" dirty="0"/>
        </a:p>
      </dgm:t>
    </dgm:pt>
    <dgm:pt modelId="{8152710E-E893-7D46-9D13-E9C48C522872}" type="parTrans" cxnId="{C9DFA41C-42C2-A149-AFFA-95A4E3BB7178}">
      <dgm:prSet/>
      <dgm:spPr/>
      <dgm:t>
        <a:bodyPr/>
        <a:lstStyle/>
        <a:p>
          <a:endParaRPr lang="es-MX"/>
        </a:p>
      </dgm:t>
    </dgm:pt>
    <dgm:pt modelId="{BBDAA1B3-50D8-244F-A622-D634108F8FC6}" type="sibTrans" cxnId="{C9DFA41C-42C2-A149-AFFA-95A4E3BB7178}">
      <dgm:prSet/>
      <dgm:spPr/>
      <dgm:t>
        <a:bodyPr/>
        <a:lstStyle/>
        <a:p>
          <a:endParaRPr lang="es-MX"/>
        </a:p>
      </dgm:t>
    </dgm:pt>
    <dgm:pt modelId="{AF876EA5-4478-094D-AA06-54900C432306}" type="pres">
      <dgm:prSet presAssocID="{DF0FAD32-8E6F-AF4D-8246-A192EF1B0129}" presName="Name0" presStyleCnt="0">
        <dgm:presLayoutVars>
          <dgm:dir/>
          <dgm:animLvl val="lvl"/>
          <dgm:resizeHandles val="exact"/>
        </dgm:presLayoutVars>
      </dgm:prSet>
      <dgm:spPr/>
    </dgm:pt>
    <dgm:pt modelId="{03D045D0-5F8B-C344-8E61-C29393FABFEC}" type="pres">
      <dgm:prSet presAssocID="{DF0FAD32-8E6F-AF4D-8246-A192EF1B0129}" presName="tSp" presStyleCnt="0"/>
      <dgm:spPr/>
    </dgm:pt>
    <dgm:pt modelId="{B60AC006-613A-B240-B824-1931EE835D61}" type="pres">
      <dgm:prSet presAssocID="{DF0FAD32-8E6F-AF4D-8246-A192EF1B0129}" presName="bSp" presStyleCnt="0"/>
      <dgm:spPr/>
    </dgm:pt>
    <dgm:pt modelId="{BBB80A97-0130-4741-9370-2F3E83FE85C4}" type="pres">
      <dgm:prSet presAssocID="{DF0FAD32-8E6F-AF4D-8246-A192EF1B0129}" presName="process" presStyleCnt="0"/>
      <dgm:spPr/>
    </dgm:pt>
    <dgm:pt modelId="{4FEA58AB-1067-6041-BF0D-AE793A1C4734}" type="pres">
      <dgm:prSet presAssocID="{C96DF587-D2F7-5D4A-B825-05C6A98D0598}" presName="composite1" presStyleCnt="0"/>
      <dgm:spPr/>
    </dgm:pt>
    <dgm:pt modelId="{FAECA408-D7E5-984C-B259-ACB1D641DFAD}" type="pres">
      <dgm:prSet presAssocID="{C96DF587-D2F7-5D4A-B825-05C6A98D0598}" presName="dummyNode1" presStyleLbl="node1" presStyleIdx="0" presStyleCnt="3"/>
      <dgm:spPr/>
    </dgm:pt>
    <dgm:pt modelId="{18F34B9E-92BE-6A44-BDE7-0D1F4E84A46D}" type="pres">
      <dgm:prSet presAssocID="{C96DF587-D2F7-5D4A-B825-05C6A98D0598}" presName="childNode1" presStyleLbl="bgAcc1" presStyleIdx="0" presStyleCnt="3">
        <dgm:presLayoutVars>
          <dgm:bulletEnabled val="1"/>
        </dgm:presLayoutVars>
      </dgm:prSet>
      <dgm:spPr/>
    </dgm:pt>
    <dgm:pt modelId="{FF498353-CFAB-DD43-ABD4-06603481AE4C}" type="pres">
      <dgm:prSet presAssocID="{C96DF587-D2F7-5D4A-B825-05C6A98D0598}" presName="childNode1tx" presStyleLbl="bgAcc1" presStyleIdx="0" presStyleCnt="3">
        <dgm:presLayoutVars>
          <dgm:bulletEnabled val="1"/>
        </dgm:presLayoutVars>
      </dgm:prSet>
      <dgm:spPr/>
    </dgm:pt>
    <dgm:pt modelId="{497031EB-9B38-514E-B542-4B76AF73EB1E}" type="pres">
      <dgm:prSet presAssocID="{C96DF587-D2F7-5D4A-B825-05C6A98D0598}" presName="parentNode1" presStyleLbl="node1" presStyleIdx="0" presStyleCnt="3">
        <dgm:presLayoutVars>
          <dgm:chMax val="1"/>
          <dgm:bulletEnabled val="1"/>
        </dgm:presLayoutVars>
      </dgm:prSet>
      <dgm:spPr/>
    </dgm:pt>
    <dgm:pt modelId="{E25A23DA-C13A-6746-875E-70E069342C36}" type="pres">
      <dgm:prSet presAssocID="{C96DF587-D2F7-5D4A-B825-05C6A98D0598}" presName="connSite1" presStyleCnt="0"/>
      <dgm:spPr/>
    </dgm:pt>
    <dgm:pt modelId="{9D3FB1BB-43E9-B345-A127-5E5D29FD2E0C}" type="pres">
      <dgm:prSet presAssocID="{C24E842B-E5EC-E44A-9D9B-FF11D83A871E}" presName="Name9" presStyleLbl="sibTrans2D1" presStyleIdx="0" presStyleCnt="2"/>
      <dgm:spPr/>
    </dgm:pt>
    <dgm:pt modelId="{86C35182-2C1D-A94B-8A3A-5DC8574CF6AF}" type="pres">
      <dgm:prSet presAssocID="{554566F6-01B8-8944-8A26-540CCA775830}" presName="composite2" presStyleCnt="0"/>
      <dgm:spPr/>
    </dgm:pt>
    <dgm:pt modelId="{9FBB3BA2-185F-FE4D-BC30-33966C7859AC}" type="pres">
      <dgm:prSet presAssocID="{554566F6-01B8-8944-8A26-540CCA775830}" presName="dummyNode2" presStyleLbl="node1" presStyleIdx="0" presStyleCnt="3"/>
      <dgm:spPr/>
    </dgm:pt>
    <dgm:pt modelId="{2865D99D-37B1-4D48-81FF-7CDA30179898}" type="pres">
      <dgm:prSet presAssocID="{554566F6-01B8-8944-8A26-540CCA775830}" presName="childNode2" presStyleLbl="bgAcc1" presStyleIdx="1" presStyleCnt="3">
        <dgm:presLayoutVars>
          <dgm:bulletEnabled val="1"/>
        </dgm:presLayoutVars>
      </dgm:prSet>
      <dgm:spPr/>
    </dgm:pt>
    <dgm:pt modelId="{8224626A-8C10-5C40-9468-1B3CA0E3E469}" type="pres">
      <dgm:prSet presAssocID="{554566F6-01B8-8944-8A26-540CCA775830}" presName="childNode2tx" presStyleLbl="bgAcc1" presStyleIdx="1" presStyleCnt="3">
        <dgm:presLayoutVars>
          <dgm:bulletEnabled val="1"/>
        </dgm:presLayoutVars>
      </dgm:prSet>
      <dgm:spPr/>
    </dgm:pt>
    <dgm:pt modelId="{90223534-1796-5F4F-ABC2-E917C999B56B}" type="pres">
      <dgm:prSet presAssocID="{554566F6-01B8-8944-8A26-540CCA775830}" presName="parentNode2" presStyleLbl="node1" presStyleIdx="1" presStyleCnt="3">
        <dgm:presLayoutVars>
          <dgm:chMax val="0"/>
          <dgm:bulletEnabled val="1"/>
        </dgm:presLayoutVars>
      </dgm:prSet>
      <dgm:spPr/>
    </dgm:pt>
    <dgm:pt modelId="{BF86143F-94FF-4E45-9E1C-F92CC1B82916}" type="pres">
      <dgm:prSet presAssocID="{554566F6-01B8-8944-8A26-540CCA775830}" presName="connSite2" presStyleCnt="0"/>
      <dgm:spPr/>
    </dgm:pt>
    <dgm:pt modelId="{2BB64800-8D8F-EE4A-A8E1-DEFEC4AB9BEA}" type="pres">
      <dgm:prSet presAssocID="{10CD2244-5106-D645-BC9B-08E4B92AD889}" presName="Name18" presStyleLbl="sibTrans2D1" presStyleIdx="1" presStyleCnt="2"/>
      <dgm:spPr/>
    </dgm:pt>
    <dgm:pt modelId="{D08A26C3-466A-2440-90AE-39B311A83812}" type="pres">
      <dgm:prSet presAssocID="{5E3D7B50-9401-2E46-9308-0C128DAA1964}" presName="composite1" presStyleCnt="0"/>
      <dgm:spPr/>
    </dgm:pt>
    <dgm:pt modelId="{BA140336-5164-3A4D-B100-A3E3765AF211}" type="pres">
      <dgm:prSet presAssocID="{5E3D7B50-9401-2E46-9308-0C128DAA1964}" presName="dummyNode1" presStyleLbl="node1" presStyleIdx="1" presStyleCnt="3"/>
      <dgm:spPr/>
    </dgm:pt>
    <dgm:pt modelId="{FBC85F3D-3762-684E-8FDC-C3992789AC61}" type="pres">
      <dgm:prSet presAssocID="{5E3D7B50-9401-2E46-9308-0C128DAA1964}" presName="childNode1" presStyleLbl="bgAcc1" presStyleIdx="2" presStyleCnt="3">
        <dgm:presLayoutVars>
          <dgm:bulletEnabled val="1"/>
        </dgm:presLayoutVars>
      </dgm:prSet>
      <dgm:spPr/>
    </dgm:pt>
    <dgm:pt modelId="{4EDF69FD-17D6-E641-84DE-7BD2D6B17458}" type="pres">
      <dgm:prSet presAssocID="{5E3D7B50-9401-2E46-9308-0C128DAA1964}" presName="childNode1tx" presStyleLbl="bgAcc1" presStyleIdx="2" presStyleCnt="3">
        <dgm:presLayoutVars>
          <dgm:bulletEnabled val="1"/>
        </dgm:presLayoutVars>
      </dgm:prSet>
      <dgm:spPr/>
    </dgm:pt>
    <dgm:pt modelId="{9DA4B695-A8C2-EF44-9D54-178AD04BE568}" type="pres">
      <dgm:prSet presAssocID="{5E3D7B50-9401-2E46-9308-0C128DAA1964}" presName="parentNode1" presStyleLbl="node1" presStyleIdx="2" presStyleCnt="3">
        <dgm:presLayoutVars>
          <dgm:chMax val="1"/>
          <dgm:bulletEnabled val="1"/>
        </dgm:presLayoutVars>
      </dgm:prSet>
      <dgm:spPr/>
    </dgm:pt>
    <dgm:pt modelId="{98A5DEAD-4FAA-2A4A-B055-3CE18E688B0C}" type="pres">
      <dgm:prSet presAssocID="{5E3D7B50-9401-2E46-9308-0C128DAA1964}" presName="connSite1" presStyleCnt="0"/>
      <dgm:spPr/>
    </dgm:pt>
  </dgm:ptLst>
  <dgm:cxnLst>
    <dgm:cxn modelId="{C9DFA41C-42C2-A149-AFFA-95A4E3BB7178}" srcId="{5E3D7B50-9401-2E46-9308-0C128DAA1964}" destId="{CD9A01AA-7C48-E348-A827-39B947E189D5}" srcOrd="0" destOrd="0" parTransId="{8152710E-E893-7D46-9D13-E9C48C522872}" sibTransId="{BBDAA1B3-50D8-244F-A622-D634108F8FC6}"/>
    <dgm:cxn modelId="{7638F71E-DBE7-BC4B-A9FD-5084F4085EEC}" srcId="{DF0FAD32-8E6F-AF4D-8246-A192EF1B0129}" destId="{554566F6-01B8-8944-8A26-540CCA775830}" srcOrd="1" destOrd="0" parTransId="{1D46FEE2-A9B9-184C-86DB-08F2E8787F1B}" sibTransId="{10CD2244-5106-D645-BC9B-08E4B92AD889}"/>
    <dgm:cxn modelId="{DF67A621-68C1-4349-8CD5-0206989EC2C9}" type="presOf" srcId="{41717E76-F01C-C54A-A09A-D7729E3CA4E3}" destId="{18F34B9E-92BE-6A44-BDE7-0D1F4E84A46D}" srcOrd="0" destOrd="0" presId="urn:microsoft.com/office/officeart/2005/8/layout/hProcess4"/>
    <dgm:cxn modelId="{BFDD9A26-F307-2C43-91AC-4E0352D517C4}" srcId="{C96DF587-D2F7-5D4A-B825-05C6A98D0598}" destId="{41717E76-F01C-C54A-A09A-D7729E3CA4E3}" srcOrd="0" destOrd="0" parTransId="{83BB0C6D-FC1A-304E-A79A-26B35B2318EF}" sibTransId="{3442C0DC-30EE-494C-A238-81103ED51909}"/>
    <dgm:cxn modelId="{AE8FB426-4B1B-2C4F-94AD-938FEEB8CD8E}" type="presOf" srcId="{C96DF587-D2F7-5D4A-B825-05C6A98D0598}" destId="{497031EB-9B38-514E-B542-4B76AF73EB1E}" srcOrd="0" destOrd="0" presId="urn:microsoft.com/office/officeart/2005/8/layout/hProcess4"/>
    <dgm:cxn modelId="{E608D330-AB9D-3040-8F5E-21332A8E4C65}" srcId="{554566F6-01B8-8944-8A26-540CCA775830}" destId="{6364E55E-A600-CA46-A409-7DECE5CE7D67}" srcOrd="0" destOrd="0" parTransId="{0F7201F6-D9E4-B240-A7D7-8F112378CDC3}" sibTransId="{AE332728-EE58-564B-A5F5-67EE35FD9EC9}"/>
    <dgm:cxn modelId="{B1ED8261-E356-1045-A540-9EE39A3C5781}" type="presOf" srcId="{DF0FAD32-8E6F-AF4D-8246-A192EF1B0129}" destId="{AF876EA5-4478-094D-AA06-54900C432306}" srcOrd="0" destOrd="0" presId="urn:microsoft.com/office/officeart/2005/8/layout/hProcess4"/>
    <dgm:cxn modelId="{F7237244-7897-BD40-91C6-AC9946ECAF1B}" type="presOf" srcId="{554566F6-01B8-8944-8A26-540CCA775830}" destId="{90223534-1796-5F4F-ABC2-E917C999B56B}" srcOrd="0" destOrd="0" presId="urn:microsoft.com/office/officeart/2005/8/layout/hProcess4"/>
    <dgm:cxn modelId="{CA9DA465-94E7-7B4B-BCF8-75DACB272A46}" type="presOf" srcId="{CD9A01AA-7C48-E348-A827-39B947E189D5}" destId="{4EDF69FD-17D6-E641-84DE-7BD2D6B17458}" srcOrd="1" destOrd="0" presId="urn:microsoft.com/office/officeart/2005/8/layout/hProcess4"/>
    <dgm:cxn modelId="{F701CB47-2AE5-5E4D-81CA-D682BB1AF39B}" type="presOf" srcId="{41717E76-F01C-C54A-A09A-D7729E3CA4E3}" destId="{FF498353-CFAB-DD43-ABD4-06603481AE4C}" srcOrd="1" destOrd="0" presId="urn:microsoft.com/office/officeart/2005/8/layout/hProcess4"/>
    <dgm:cxn modelId="{8A3E5F54-BFEB-A34F-96C7-B8A591477B8C}" type="presOf" srcId="{CD9A01AA-7C48-E348-A827-39B947E189D5}" destId="{FBC85F3D-3762-684E-8FDC-C3992789AC61}" srcOrd="0" destOrd="0" presId="urn:microsoft.com/office/officeart/2005/8/layout/hProcess4"/>
    <dgm:cxn modelId="{1C359E80-6E28-6144-A7BA-72E801E2A379}" srcId="{DF0FAD32-8E6F-AF4D-8246-A192EF1B0129}" destId="{C96DF587-D2F7-5D4A-B825-05C6A98D0598}" srcOrd="0" destOrd="0" parTransId="{016E0D22-DD03-5B40-9100-B8EFA969F076}" sibTransId="{C24E842B-E5EC-E44A-9D9B-FF11D83A871E}"/>
    <dgm:cxn modelId="{ED021CCC-4FF8-EC43-AA9C-D4990A2B6578}" type="presOf" srcId="{C24E842B-E5EC-E44A-9D9B-FF11D83A871E}" destId="{9D3FB1BB-43E9-B345-A127-5E5D29FD2E0C}" srcOrd="0" destOrd="0" presId="urn:microsoft.com/office/officeart/2005/8/layout/hProcess4"/>
    <dgm:cxn modelId="{4450F9D7-F286-7240-BD20-9E3349963FB3}" type="presOf" srcId="{6364E55E-A600-CA46-A409-7DECE5CE7D67}" destId="{8224626A-8C10-5C40-9468-1B3CA0E3E469}" srcOrd="1" destOrd="0" presId="urn:microsoft.com/office/officeart/2005/8/layout/hProcess4"/>
    <dgm:cxn modelId="{09ED87DF-45A4-9846-91B7-A985AD4CB62D}" type="presOf" srcId="{10CD2244-5106-D645-BC9B-08E4B92AD889}" destId="{2BB64800-8D8F-EE4A-A8E1-DEFEC4AB9BEA}" srcOrd="0" destOrd="0" presId="urn:microsoft.com/office/officeart/2005/8/layout/hProcess4"/>
    <dgm:cxn modelId="{02D9C5E1-3B29-824F-A520-14FE79190696}" srcId="{DF0FAD32-8E6F-AF4D-8246-A192EF1B0129}" destId="{5E3D7B50-9401-2E46-9308-0C128DAA1964}" srcOrd="2" destOrd="0" parTransId="{8C78D487-EBED-9C49-B292-E70297BC99D1}" sibTransId="{842BA0F4-869F-6741-8B77-AC6E98952F44}"/>
    <dgm:cxn modelId="{F67F04F6-25B7-DB4B-AA34-31F5855C117E}" type="presOf" srcId="{6364E55E-A600-CA46-A409-7DECE5CE7D67}" destId="{2865D99D-37B1-4D48-81FF-7CDA30179898}" srcOrd="0" destOrd="0" presId="urn:microsoft.com/office/officeart/2005/8/layout/hProcess4"/>
    <dgm:cxn modelId="{085448F9-D7C3-2644-8026-4D19BABD482C}" type="presOf" srcId="{5E3D7B50-9401-2E46-9308-0C128DAA1964}" destId="{9DA4B695-A8C2-EF44-9D54-178AD04BE568}" srcOrd="0" destOrd="0" presId="urn:microsoft.com/office/officeart/2005/8/layout/hProcess4"/>
    <dgm:cxn modelId="{59345959-F988-4C4E-85E9-E0BB63413FE4}" type="presParOf" srcId="{AF876EA5-4478-094D-AA06-54900C432306}" destId="{03D045D0-5F8B-C344-8E61-C29393FABFEC}" srcOrd="0" destOrd="0" presId="urn:microsoft.com/office/officeart/2005/8/layout/hProcess4"/>
    <dgm:cxn modelId="{A87DE2C3-290F-7949-93FD-6705F69B40B9}" type="presParOf" srcId="{AF876EA5-4478-094D-AA06-54900C432306}" destId="{B60AC006-613A-B240-B824-1931EE835D61}" srcOrd="1" destOrd="0" presId="urn:microsoft.com/office/officeart/2005/8/layout/hProcess4"/>
    <dgm:cxn modelId="{55869AEB-B652-744A-BA6D-F6222BDC2293}" type="presParOf" srcId="{AF876EA5-4478-094D-AA06-54900C432306}" destId="{BBB80A97-0130-4741-9370-2F3E83FE85C4}" srcOrd="2" destOrd="0" presId="urn:microsoft.com/office/officeart/2005/8/layout/hProcess4"/>
    <dgm:cxn modelId="{DFF579AB-837D-6348-9E0B-766C973F00DA}" type="presParOf" srcId="{BBB80A97-0130-4741-9370-2F3E83FE85C4}" destId="{4FEA58AB-1067-6041-BF0D-AE793A1C4734}" srcOrd="0" destOrd="0" presId="urn:microsoft.com/office/officeart/2005/8/layout/hProcess4"/>
    <dgm:cxn modelId="{16B81A4A-839F-1A45-B9CE-25B0074B23B1}" type="presParOf" srcId="{4FEA58AB-1067-6041-BF0D-AE793A1C4734}" destId="{FAECA408-D7E5-984C-B259-ACB1D641DFAD}" srcOrd="0" destOrd="0" presId="urn:microsoft.com/office/officeart/2005/8/layout/hProcess4"/>
    <dgm:cxn modelId="{3B8F152B-734F-0548-8FB3-F1FC27BA383A}" type="presParOf" srcId="{4FEA58AB-1067-6041-BF0D-AE793A1C4734}" destId="{18F34B9E-92BE-6A44-BDE7-0D1F4E84A46D}" srcOrd="1" destOrd="0" presId="urn:microsoft.com/office/officeart/2005/8/layout/hProcess4"/>
    <dgm:cxn modelId="{4E22186D-04F0-5441-BC32-D253CEF4DC6D}" type="presParOf" srcId="{4FEA58AB-1067-6041-BF0D-AE793A1C4734}" destId="{FF498353-CFAB-DD43-ABD4-06603481AE4C}" srcOrd="2" destOrd="0" presId="urn:microsoft.com/office/officeart/2005/8/layout/hProcess4"/>
    <dgm:cxn modelId="{BE23D617-0F66-674F-B40E-DA61A7DBBD58}" type="presParOf" srcId="{4FEA58AB-1067-6041-BF0D-AE793A1C4734}" destId="{497031EB-9B38-514E-B542-4B76AF73EB1E}" srcOrd="3" destOrd="0" presId="urn:microsoft.com/office/officeart/2005/8/layout/hProcess4"/>
    <dgm:cxn modelId="{8B0B1AEA-8DA0-144F-8E2A-3501F8AD731F}" type="presParOf" srcId="{4FEA58AB-1067-6041-BF0D-AE793A1C4734}" destId="{E25A23DA-C13A-6746-875E-70E069342C36}" srcOrd="4" destOrd="0" presId="urn:microsoft.com/office/officeart/2005/8/layout/hProcess4"/>
    <dgm:cxn modelId="{F8053144-A05E-DF4C-ABAD-CC799E2CD748}" type="presParOf" srcId="{BBB80A97-0130-4741-9370-2F3E83FE85C4}" destId="{9D3FB1BB-43E9-B345-A127-5E5D29FD2E0C}" srcOrd="1" destOrd="0" presId="urn:microsoft.com/office/officeart/2005/8/layout/hProcess4"/>
    <dgm:cxn modelId="{AE2ACB58-7377-784F-9BC3-707AE54E2705}" type="presParOf" srcId="{BBB80A97-0130-4741-9370-2F3E83FE85C4}" destId="{86C35182-2C1D-A94B-8A3A-5DC8574CF6AF}" srcOrd="2" destOrd="0" presId="urn:microsoft.com/office/officeart/2005/8/layout/hProcess4"/>
    <dgm:cxn modelId="{B0C05997-6B44-8E44-AB3A-425C528E454A}" type="presParOf" srcId="{86C35182-2C1D-A94B-8A3A-5DC8574CF6AF}" destId="{9FBB3BA2-185F-FE4D-BC30-33966C7859AC}" srcOrd="0" destOrd="0" presId="urn:microsoft.com/office/officeart/2005/8/layout/hProcess4"/>
    <dgm:cxn modelId="{C909B8CB-D819-974A-A3EE-BCC5CF15611D}" type="presParOf" srcId="{86C35182-2C1D-A94B-8A3A-5DC8574CF6AF}" destId="{2865D99D-37B1-4D48-81FF-7CDA30179898}" srcOrd="1" destOrd="0" presId="urn:microsoft.com/office/officeart/2005/8/layout/hProcess4"/>
    <dgm:cxn modelId="{3D2E49E2-4192-9A4D-99A0-B5ADD1EDE32B}" type="presParOf" srcId="{86C35182-2C1D-A94B-8A3A-5DC8574CF6AF}" destId="{8224626A-8C10-5C40-9468-1B3CA0E3E469}" srcOrd="2" destOrd="0" presId="urn:microsoft.com/office/officeart/2005/8/layout/hProcess4"/>
    <dgm:cxn modelId="{17AF3668-39C2-F446-9AA6-14E85F405F82}" type="presParOf" srcId="{86C35182-2C1D-A94B-8A3A-5DC8574CF6AF}" destId="{90223534-1796-5F4F-ABC2-E917C999B56B}" srcOrd="3" destOrd="0" presId="urn:microsoft.com/office/officeart/2005/8/layout/hProcess4"/>
    <dgm:cxn modelId="{DB697F77-0399-E042-BD54-F26F3D01143C}" type="presParOf" srcId="{86C35182-2C1D-A94B-8A3A-5DC8574CF6AF}" destId="{BF86143F-94FF-4E45-9E1C-F92CC1B82916}" srcOrd="4" destOrd="0" presId="urn:microsoft.com/office/officeart/2005/8/layout/hProcess4"/>
    <dgm:cxn modelId="{17D907D3-2354-6E49-B03D-8481D5A76E40}" type="presParOf" srcId="{BBB80A97-0130-4741-9370-2F3E83FE85C4}" destId="{2BB64800-8D8F-EE4A-A8E1-DEFEC4AB9BEA}" srcOrd="3" destOrd="0" presId="urn:microsoft.com/office/officeart/2005/8/layout/hProcess4"/>
    <dgm:cxn modelId="{B02579A4-3592-DF4A-8FFC-68844CBDB523}" type="presParOf" srcId="{BBB80A97-0130-4741-9370-2F3E83FE85C4}" destId="{D08A26C3-466A-2440-90AE-39B311A83812}" srcOrd="4" destOrd="0" presId="urn:microsoft.com/office/officeart/2005/8/layout/hProcess4"/>
    <dgm:cxn modelId="{A8317BAE-4737-734B-8B86-85FF5D6D8553}" type="presParOf" srcId="{D08A26C3-466A-2440-90AE-39B311A83812}" destId="{BA140336-5164-3A4D-B100-A3E3765AF211}" srcOrd="0" destOrd="0" presId="urn:microsoft.com/office/officeart/2005/8/layout/hProcess4"/>
    <dgm:cxn modelId="{07625DEF-F513-2A47-ABF9-6BD8D884BEEF}" type="presParOf" srcId="{D08A26C3-466A-2440-90AE-39B311A83812}" destId="{FBC85F3D-3762-684E-8FDC-C3992789AC61}" srcOrd="1" destOrd="0" presId="urn:microsoft.com/office/officeart/2005/8/layout/hProcess4"/>
    <dgm:cxn modelId="{61DE0216-5F45-CB4C-83CD-3FF6F62EF190}" type="presParOf" srcId="{D08A26C3-466A-2440-90AE-39B311A83812}" destId="{4EDF69FD-17D6-E641-84DE-7BD2D6B17458}" srcOrd="2" destOrd="0" presId="urn:microsoft.com/office/officeart/2005/8/layout/hProcess4"/>
    <dgm:cxn modelId="{FB4A4506-3A5C-E54E-9B58-FD94A8234076}" type="presParOf" srcId="{D08A26C3-466A-2440-90AE-39B311A83812}" destId="{9DA4B695-A8C2-EF44-9D54-178AD04BE568}" srcOrd="3" destOrd="0" presId="urn:microsoft.com/office/officeart/2005/8/layout/hProcess4"/>
    <dgm:cxn modelId="{174D8CF3-55AD-2A4E-AA8E-AD409808A2C7}" type="presParOf" srcId="{D08A26C3-466A-2440-90AE-39B311A83812}" destId="{98A5DEAD-4FAA-2A4A-B055-3CE18E688B0C}"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C6C306-6E40-6D4F-89D6-1A5CAE7789BE}"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s-MX"/>
        </a:p>
      </dgm:t>
    </dgm:pt>
    <dgm:pt modelId="{F2C98A36-51EF-9B40-9C7B-A4BFAE68444D}">
      <dgm:prSet phldrT="[Texto]"/>
      <dgm:spPr/>
      <dgm:t>
        <a:bodyPr/>
        <a:lstStyle/>
        <a:p>
          <a:pPr algn="l"/>
          <a:r>
            <a:rPr lang="es-MX" dirty="0"/>
            <a:t>Determinar la fuga de clientes analizando los datos recopilados de dintintos inputs (Ejemplo: Centro de llamadas), para que las área de marketing puedan tomar medidas o desarrollar distintas estrategias.</a:t>
          </a:r>
        </a:p>
      </dgm:t>
    </dgm:pt>
    <dgm:pt modelId="{9C3B6B82-866C-0B44-BB97-AC99B86338B0}" type="parTrans" cxnId="{39E73CC1-81EE-404C-9773-57DFBB1C8D0E}">
      <dgm:prSet/>
      <dgm:spPr/>
      <dgm:t>
        <a:bodyPr/>
        <a:lstStyle/>
        <a:p>
          <a:endParaRPr lang="es-MX"/>
        </a:p>
      </dgm:t>
    </dgm:pt>
    <dgm:pt modelId="{014B23D7-D930-2942-8B61-65E82F0E5815}" type="sibTrans" cxnId="{39E73CC1-81EE-404C-9773-57DFBB1C8D0E}">
      <dgm:prSet/>
      <dgm:spPr/>
      <dgm:t>
        <a:bodyPr/>
        <a:lstStyle/>
        <a:p>
          <a:endParaRPr lang="es-MX"/>
        </a:p>
      </dgm:t>
    </dgm:pt>
    <dgm:pt modelId="{9621824A-EE88-1444-89D4-55500F0EC0D8}">
      <dgm:prSet phldrT="[Texto]"/>
      <dgm:spPr/>
      <dgm:t>
        <a:bodyPr/>
        <a:lstStyle/>
        <a:p>
          <a:pPr algn="l"/>
          <a:r>
            <a:rPr lang="es-CL" dirty="0"/>
            <a:t>Mejorar la eficiencia al analizar los patrones de trafico, las condiciones climáticas y otros factores para que las empresas de logística puedan mejorar los tiempos de entrega y reducir los costos. </a:t>
          </a:r>
          <a:endParaRPr lang="es-MX" dirty="0"/>
        </a:p>
      </dgm:t>
    </dgm:pt>
    <dgm:pt modelId="{7F6E9C74-2445-AB43-8DD3-F58A0FDAA589}" type="parTrans" cxnId="{B09968A4-7095-F245-83FE-408055B85023}">
      <dgm:prSet/>
      <dgm:spPr/>
      <dgm:t>
        <a:bodyPr/>
        <a:lstStyle/>
        <a:p>
          <a:endParaRPr lang="es-MX"/>
        </a:p>
      </dgm:t>
    </dgm:pt>
    <dgm:pt modelId="{11021C2C-97D4-F04D-98B7-D5AF0DF1AA13}" type="sibTrans" cxnId="{B09968A4-7095-F245-83FE-408055B85023}">
      <dgm:prSet/>
      <dgm:spPr/>
      <dgm:t>
        <a:bodyPr/>
        <a:lstStyle/>
        <a:p>
          <a:endParaRPr lang="es-MX"/>
        </a:p>
      </dgm:t>
    </dgm:pt>
    <dgm:pt modelId="{3270CB7E-D888-394B-9FA7-968FCE74BDFE}">
      <dgm:prSet phldrT="[Texto]"/>
      <dgm:spPr/>
      <dgm:t>
        <a:bodyPr/>
        <a:lstStyle/>
        <a:p>
          <a:r>
            <a:rPr lang="es-MX" dirty="0"/>
            <a:t>Mejorar los diagnósticos de los pacientes mediante el análisis de los exámenes médicos y los sintomas informados para que los médicos puedan diagnósticar antes las enfermedades y tratarlas de manera eficaz.</a:t>
          </a:r>
        </a:p>
      </dgm:t>
    </dgm:pt>
    <dgm:pt modelId="{0CF1602A-8286-F441-BFBE-5E51D076957F}" type="parTrans" cxnId="{71307704-E2B9-5245-B11F-E307066C442E}">
      <dgm:prSet/>
      <dgm:spPr/>
      <dgm:t>
        <a:bodyPr/>
        <a:lstStyle/>
        <a:p>
          <a:endParaRPr lang="es-MX"/>
        </a:p>
      </dgm:t>
    </dgm:pt>
    <dgm:pt modelId="{6464F44A-5C2C-C84B-A794-4BE21232CF70}" type="sibTrans" cxnId="{71307704-E2B9-5245-B11F-E307066C442E}">
      <dgm:prSet/>
      <dgm:spPr/>
      <dgm:t>
        <a:bodyPr/>
        <a:lstStyle/>
        <a:p>
          <a:endParaRPr lang="es-MX"/>
        </a:p>
      </dgm:t>
    </dgm:pt>
    <dgm:pt modelId="{79D32B9E-C42B-EB4C-B73D-D3BFCCA31567}">
      <dgm:prSet/>
      <dgm:spPr/>
      <dgm:t>
        <a:bodyPr/>
        <a:lstStyle/>
        <a:p>
          <a:r>
            <a:rPr lang="es-MX" dirty="0"/>
            <a:t>Optimizar la cadena de suministros al pronosticar cuando se producirán fallos en los equipo.</a:t>
          </a:r>
        </a:p>
      </dgm:t>
    </dgm:pt>
    <dgm:pt modelId="{EA59A69C-D0AF-8948-82AD-02B9576AD2CE}" type="parTrans" cxnId="{B4057C1C-15AC-4948-9F49-257AF6C3722B}">
      <dgm:prSet/>
      <dgm:spPr/>
      <dgm:t>
        <a:bodyPr/>
        <a:lstStyle/>
        <a:p>
          <a:endParaRPr lang="es-MX"/>
        </a:p>
      </dgm:t>
    </dgm:pt>
    <dgm:pt modelId="{967D4C58-DCEF-A548-A6BB-761620661D90}" type="sibTrans" cxnId="{B4057C1C-15AC-4948-9F49-257AF6C3722B}">
      <dgm:prSet/>
      <dgm:spPr/>
      <dgm:t>
        <a:bodyPr/>
        <a:lstStyle/>
        <a:p>
          <a:endParaRPr lang="es-MX"/>
        </a:p>
      </dgm:t>
    </dgm:pt>
    <dgm:pt modelId="{9A71A875-5CF3-A64D-88AE-75FCF5FCD080}">
      <dgm:prSet/>
      <dgm:spPr/>
      <dgm:t>
        <a:bodyPr/>
        <a:lstStyle/>
        <a:p>
          <a:r>
            <a:rPr lang="es-MX" dirty="0"/>
            <a:t>Aumentando la vida utili de los camiones en la minería a travez de la lectura y análisis de los datos entregados por los sensores. Mismo caso para otros vehículos de la industria minera.</a:t>
          </a:r>
        </a:p>
      </dgm:t>
    </dgm:pt>
    <dgm:pt modelId="{E8E5B0F1-1106-D747-86F4-D41381FF79A5}" type="parTrans" cxnId="{AD72296D-7B8D-6A45-8C84-8F4E95FCC1A9}">
      <dgm:prSet/>
      <dgm:spPr/>
      <dgm:t>
        <a:bodyPr/>
        <a:lstStyle/>
        <a:p>
          <a:endParaRPr lang="es-MX"/>
        </a:p>
      </dgm:t>
    </dgm:pt>
    <dgm:pt modelId="{729AAA88-25A3-F84F-AEBD-6ED152C84B4E}" type="sibTrans" cxnId="{AD72296D-7B8D-6A45-8C84-8F4E95FCC1A9}">
      <dgm:prSet/>
      <dgm:spPr/>
      <dgm:t>
        <a:bodyPr/>
        <a:lstStyle/>
        <a:p>
          <a:endParaRPr lang="es-MX"/>
        </a:p>
      </dgm:t>
    </dgm:pt>
    <dgm:pt modelId="{39715F15-2C07-2741-9B35-30F5AB772164}" type="pres">
      <dgm:prSet presAssocID="{27C6C306-6E40-6D4F-89D6-1A5CAE7789BE}" presName="Name0" presStyleCnt="0">
        <dgm:presLayoutVars>
          <dgm:chMax val="7"/>
          <dgm:chPref val="7"/>
          <dgm:dir/>
        </dgm:presLayoutVars>
      </dgm:prSet>
      <dgm:spPr/>
    </dgm:pt>
    <dgm:pt modelId="{477F7730-6523-3949-9F4C-E84D839C6B8D}" type="pres">
      <dgm:prSet presAssocID="{27C6C306-6E40-6D4F-89D6-1A5CAE7789BE}" presName="Name1" presStyleCnt="0"/>
      <dgm:spPr/>
    </dgm:pt>
    <dgm:pt modelId="{503C55F1-664C-404F-AE66-77036430B4C5}" type="pres">
      <dgm:prSet presAssocID="{27C6C306-6E40-6D4F-89D6-1A5CAE7789BE}" presName="cycle" presStyleCnt="0"/>
      <dgm:spPr/>
    </dgm:pt>
    <dgm:pt modelId="{8FF75EA3-4EF1-1647-9B53-C163EFBC4330}" type="pres">
      <dgm:prSet presAssocID="{27C6C306-6E40-6D4F-89D6-1A5CAE7789BE}" presName="srcNode" presStyleLbl="node1" presStyleIdx="0" presStyleCnt="5"/>
      <dgm:spPr/>
    </dgm:pt>
    <dgm:pt modelId="{CDD8AC3D-3CFE-534E-9D53-36D3207F3EBB}" type="pres">
      <dgm:prSet presAssocID="{27C6C306-6E40-6D4F-89D6-1A5CAE7789BE}" presName="conn" presStyleLbl="parChTrans1D2" presStyleIdx="0" presStyleCnt="1"/>
      <dgm:spPr/>
    </dgm:pt>
    <dgm:pt modelId="{418CB3F1-4D70-5242-B8D9-0AB06819221C}" type="pres">
      <dgm:prSet presAssocID="{27C6C306-6E40-6D4F-89D6-1A5CAE7789BE}" presName="extraNode" presStyleLbl="node1" presStyleIdx="0" presStyleCnt="5"/>
      <dgm:spPr/>
    </dgm:pt>
    <dgm:pt modelId="{1BAD12DB-3B50-0B4C-B29B-86C5F3D512EA}" type="pres">
      <dgm:prSet presAssocID="{27C6C306-6E40-6D4F-89D6-1A5CAE7789BE}" presName="dstNode" presStyleLbl="node1" presStyleIdx="0" presStyleCnt="5"/>
      <dgm:spPr/>
    </dgm:pt>
    <dgm:pt modelId="{62C7287D-F1AA-3E4B-B428-6BEBB29E00CF}" type="pres">
      <dgm:prSet presAssocID="{F2C98A36-51EF-9B40-9C7B-A4BFAE68444D}" presName="text_1" presStyleLbl="node1" presStyleIdx="0" presStyleCnt="5">
        <dgm:presLayoutVars>
          <dgm:bulletEnabled val="1"/>
        </dgm:presLayoutVars>
      </dgm:prSet>
      <dgm:spPr/>
    </dgm:pt>
    <dgm:pt modelId="{DD7FB2F4-6171-9747-8CE3-5801C736F33D}" type="pres">
      <dgm:prSet presAssocID="{F2C98A36-51EF-9B40-9C7B-A4BFAE68444D}" presName="accent_1" presStyleCnt="0"/>
      <dgm:spPr/>
    </dgm:pt>
    <dgm:pt modelId="{93A7F1E3-30B9-1B4C-A9B6-1F77FEB79481}" type="pres">
      <dgm:prSet presAssocID="{F2C98A36-51EF-9B40-9C7B-A4BFAE68444D}" presName="accentRepeatNode" presStyleLbl="solidFgAcc1" presStyleIdx="0" presStyleCnt="5"/>
      <dgm:spPr/>
    </dgm:pt>
    <dgm:pt modelId="{3D4E1B5A-5D43-1649-939A-EFDB4A99C79C}" type="pres">
      <dgm:prSet presAssocID="{9621824A-EE88-1444-89D4-55500F0EC0D8}" presName="text_2" presStyleLbl="node1" presStyleIdx="1" presStyleCnt="5">
        <dgm:presLayoutVars>
          <dgm:bulletEnabled val="1"/>
        </dgm:presLayoutVars>
      </dgm:prSet>
      <dgm:spPr/>
    </dgm:pt>
    <dgm:pt modelId="{F6BD96AA-CAE2-7E49-BA6E-2A41CD6A5BFF}" type="pres">
      <dgm:prSet presAssocID="{9621824A-EE88-1444-89D4-55500F0EC0D8}" presName="accent_2" presStyleCnt="0"/>
      <dgm:spPr/>
    </dgm:pt>
    <dgm:pt modelId="{FE0E9601-032D-FE4F-87B5-E66D816750A8}" type="pres">
      <dgm:prSet presAssocID="{9621824A-EE88-1444-89D4-55500F0EC0D8}" presName="accentRepeatNode" presStyleLbl="solidFgAcc1" presStyleIdx="1" presStyleCnt="5"/>
      <dgm:spPr/>
    </dgm:pt>
    <dgm:pt modelId="{611D068D-BD41-934C-8CF2-B1A9D33DC484}" type="pres">
      <dgm:prSet presAssocID="{3270CB7E-D888-394B-9FA7-968FCE74BDFE}" presName="text_3" presStyleLbl="node1" presStyleIdx="2" presStyleCnt="5">
        <dgm:presLayoutVars>
          <dgm:bulletEnabled val="1"/>
        </dgm:presLayoutVars>
      </dgm:prSet>
      <dgm:spPr/>
    </dgm:pt>
    <dgm:pt modelId="{FEACCEB2-CD16-0E45-A299-B47A71930D1F}" type="pres">
      <dgm:prSet presAssocID="{3270CB7E-D888-394B-9FA7-968FCE74BDFE}" presName="accent_3" presStyleCnt="0"/>
      <dgm:spPr/>
    </dgm:pt>
    <dgm:pt modelId="{58E44411-FD99-FB4E-B21A-8E22C83CF8C9}" type="pres">
      <dgm:prSet presAssocID="{3270CB7E-D888-394B-9FA7-968FCE74BDFE}" presName="accentRepeatNode" presStyleLbl="solidFgAcc1" presStyleIdx="2" presStyleCnt="5"/>
      <dgm:spPr/>
    </dgm:pt>
    <dgm:pt modelId="{481FF419-780D-1F43-BB0B-271FC42DBE47}" type="pres">
      <dgm:prSet presAssocID="{79D32B9E-C42B-EB4C-B73D-D3BFCCA31567}" presName="text_4" presStyleLbl="node1" presStyleIdx="3" presStyleCnt="5">
        <dgm:presLayoutVars>
          <dgm:bulletEnabled val="1"/>
        </dgm:presLayoutVars>
      </dgm:prSet>
      <dgm:spPr/>
    </dgm:pt>
    <dgm:pt modelId="{BD89A51E-F596-FD43-8112-E08F34DE2760}" type="pres">
      <dgm:prSet presAssocID="{79D32B9E-C42B-EB4C-B73D-D3BFCCA31567}" presName="accent_4" presStyleCnt="0"/>
      <dgm:spPr/>
    </dgm:pt>
    <dgm:pt modelId="{DB76316E-C6D4-1145-9AB6-6000383BF541}" type="pres">
      <dgm:prSet presAssocID="{79D32B9E-C42B-EB4C-B73D-D3BFCCA31567}" presName="accentRepeatNode" presStyleLbl="solidFgAcc1" presStyleIdx="3" presStyleCnt="5"/>
      <dgm:spPr/>
    </dgm:pt>
    <dgm:pt modelId="{D704073C-461A-4F4D-A3FC-709203DF5D1C}" type="pres">
      <dgm:prSet presAssocID="{9A71A875-5CF3-A64D-88AE-75FCF5FCD080}" presName="text_5" presStyleLbl="node1" presStyleIdx="4" presStyleCnt="5">
        <dgm:presLayoutVars>
          <dgm:bulletEnabled val="1"/>
        </dgm:presLayoutVars>
      </dgm:prSet>
      <dgm:spPr/>
    </dgm:pt>
    <dgm:pt modelId="{B02D0F5C-385F-7B43-A8EF-74EBEB12C381}" type="pres">
      <dgm:prSet presAssocID="{9A71A875-5CF3-A64D-88AE-75FCF5FCD080}" presName="accent_5" presStyleCnt="0"/>
      <dgm:spPr/>
    </dgm:pt>
    <dgm:pt modelId="{280B557A-C9E1-F546-9A24-741F363CD126}" type="pres">
      <dgm:prSet presAssocID="{9A71A875-5CF3-A64D-88AE-75FCF5FCD080}" presName="accentRepeatNode" presStyleLbl="solidFgAcc1" presStyleIdx="4" presStyleCnt="5"/>
      <dgm:spPr/>
    </dgm:pt>
  </dgm:ptLst>
  <dgm:cxnLst>
    <dgm:cxn modelId="{71307704-E2B9-5245-B11F-E307066C442E}" srcId="{27C6C306-6E40-6D4F-89D6-1A5CAE7789BE}" destId="{3270CB7E-D888-394B-9FA7-968FCE74BDFE}" srcOrd="2" destOrd="0" parTransId="{0CF1602A-8286-F441-BFBE-5E51D076957F}" sibTransId="{6464F44A-5C2C-C84B-A794-4BE21232CF70}"/>
    <dgm:cxn modelId="{B4057C1C-15AC-4948-9F49-257AF6C3722B}" srcId="{27C6C306-6E40-6D4F-89D6-1A5CAE7789BE}" destId="{79D32B9E-C42B-EB4C-B73D-D3BFCCA31567}" srcOrd="3" destOrd="0" parTransId="{EA59A69C-D0AF-8948-82AD-02B9576AD2CE}" sibTransId="{967D4C58-DCEF-A548-A6BB-761620661D90}"/>
    <dgm:cxn modelId="{71C97E1E-7453-9C40-AB22-2C4AD794CD56}" type="presOf" srcId="{9A71A875-5CF3-A64D-88AE-75FCF5FCD080}" destId="{D704073C-461A-4F4D-A3FC-709203DF5D1C}" srcOrd="0" destOrd="0" presId="urn:microsoft.com/office/officeart/2008/layout/VerticalCurvedList"/>
    <dgm:cxn modelId="{8498F032-1DB6-474E-9179-2753AECEAB5D}" type="presOf" srcId="{9621824A-EE88-1444-89D4-55500F0EC0D8}" destId="{3D4E1B5A-5D43-1649-939A-EFDB4A99C79C}" srcOrd="0" destOrd="0" presId="urn:microsoft.com/office/officeart/2008/layout/VerticalCurvedList"/>
    <dgm:cxn modelId="{163C765F-EB94-0A46-8AC5-9071FA107B7D}" type="presOf" srcId="{3270CB7E-D888-394B-9FA7-968FCE74BDFE}" destId="{611D068D-BD41-934C-8CF2-B1A9D33DC484}" srcOrd="0" destOrd="0" presId="urn:microsoft.com/office/officeart/2008/layout/VerticalCurvedList"/>
    <dgm:cxn modelId="{AD72296D-7B8D-6A45-8C84-8F4E95FCC1A9}" srcId="{27C6C306-6E40-6D4F-89D6-1A5CAE7789BE}" destId="{9A71A875-5CF3-A64D-88AE-75FCF5FCD080}" srcOrd="4" destOrd="0" parTransId="{E8E5B0F1-1106-D747-86F4-D41381FF79A5}" sibTransId="{729AAA88-25A3-F84F-AEBD-6ED152C84B4E}"/>
    <dgm:cxn modelId="{B09968A4-7095-F245-83FE-408055B85023}" srcId="{27C6C306-6E40-6D4F-89D6-1A5CAE7789BE}" destId="{9621824A-EE88-1444-89D4-55500F0EC0D8}" srcOrd="1" destOrd="0" parTransId="{7F6E9C74-2445-AB43-8DD3-F58A0FDAA589}" sibTransId="{11021C2C-97D4-F04D-98B7-D5AF0DF1AA13}"/>
    <dgm:cxn modelId="{F47592B4-EC89-BA46-9D3F-C2EC622DE722}" type="presOf" srcId="{79D32B9E-C42B-EB4C-B73D-D3BFCCA31567}" destId="{481FF419-780D-1F43-BB0B-271FC42DBE47}" srcOrd="0" destOrd="0" presId="urn:microsoft.com/office/officeart/2008/layout/VerticalCurvedList"/>
    <dgm:cxn modelId="{39E73CC1-81EE-404C-9773-57DFBB1C8D0E}" srcId="{27C6C306-6E40-6D4F-89D6-1A5CAE7789BE}" destId="{F2C98A36-51EF-9B40-9C7B-A4BFAE68444D}" srcOrd="0" destOrd="0" parTransId="{9C3B6B82-866C-0B44-BB97-AC99B86338B0}" sibTransId="{014B23D7-D930-2942-8B61-65E82F0E5815}"/>
    <dgm:cxn modelId="{A49EDFC7-C939-DF4D-96CE-C4C6323F95F6}" type="presOf" srcId="{F2C98A36-51EF-9B40-9C7B-A4BFAE68444D}" destId="{62C7287D-F1AA-3E4B-B428-6BEBB29E00CF}" srcOrd="0" destOrd="0" presId="urn:microsoft.com/office/officeart/2008/layout/VerticalCurvedList"/>
    <dgm:cxn modelId="{FC9EF9DA-97A7-CB4C-8087-D55745E28387}" type="presOf" srcId="{27C6C306-6E40-6D4F-89D6-1A5CAE7789BE}" destId="{39715F15-2C07-2741-9B35-30F5AB772164}" srcOrd="0" destOrd="0" presId="urn:microsoft.com/office/officeart/2008/layout/VerticalCurvedList"/>
    <dgm:cxn modelId="{988037F7-2BCC-024A-988F-D025B8ABDFD2}" type="presOf" srcId="{014B23D7-D930-2942-8B61-65E82F0E5815}" destId="{CDD8AC3D-3CFE-534E-9D53-36D3207F3EBB}" srcOrd="0" destOrd="0" presId="urn:microsoft.com/office/officeart/2008/layout/VerticalCurvedList"/>
    <dgm:cxn modelId="{69991091-BFF2-BD4B-BA3F-F512B4CBF700}" type="presParOf" srcId="{39715F15-2C07-2741-9B35-30F5AB772164}" destId="{477F7730-6523-3949-9F4C-E84D839C6B8D}" srcOrd="0" destOrd="0" presId="urn:microsoft.com/office/officeart/2008/layout/VerticalCurvedList"/>
    <dgm:cxn modelId="{3333D411-FCAA-2444-8830-F0FCD21A63C5}" type="presParOf" srcId="{477F7730-6523-3949-9F4C-E84D839C6B8D}" destId="{503C55F1-664C-404F-AE66-77036430B4C5}" srcOrd="0" destOrd="0" presId="urn:microsoft.com/office/officeart/2008/layout/VerticalCurvedList"/>
    <dgm:cxn modelId="{0D9CAE31-0A56-B244-83CA-4D90768EF980}" type="presParOf" srcId="{503C55F1-664C-404F-AE66-77036430B4C5}" destId="{8FF75EA3-4EF1-1647-9B53-C163EFBC4330}" srcOrd="0" destOrd="0" presId="urn:microsoft.com/office/officeart/2008/layout/VerticalCurvedList"/>
    <dgm:cxn modelId="{C1B2E3EF-3CB9-9742-BB53-B04A0F082989}" type="presParOf" srcId="{503C55F1-664C-404F-AE66-77036430B4C5}" destId="{CDD8AC3D-3CFE-534E-9D53-36D3207F3EBB}" srcOrd="1" destOrd="0" presId="urn:microsoft.com/office/officeart/2008/layout/VerticalCurvedList"/>
    <dgm:cxn modelId="{6F0A3743-1FF3-9F4D-9443-1F8D49BAC807}" type="presParOf" srcId="{503C55F1-664C-404F-AE66-77036430B4C5}" destId="{418CB3F1-4D70-5242-B8D9-0AB06819221C}" srcOrd="2" destOrd="0" presId="urn:microsoft.com/office/officeart/2008/layout/VerticalCurvedList"/>
    <dgm:cxn modelId="{0F644CBE-1E0B-FF43-B3E8-3A96B6B65DAA}" type="presParOf" srcId="{503C55F1-664C-404F-AE66-77036430B4C5}" destId="{1BAD12DB-3B50-0B4C-B29B-86C5F3D512EA}" srcOrd="3" destOrd="0" presId="urn:microsoft.com/office/officeart/2008/layout/VerticalCurvedList"/>
    <dgm:cxn modelId="{C5D662BF-D4AA-6D44-B175-0B822A4FFBF0}" type="presParOf" srcId="{477F7730-6523-3949-9F4C-E84D839C6B8D}" destId="{62C7287D-F1AA-3E4B-B428-6BEBB29E00CF}" srcOrd="1" destOrd="0" presId="urn:microsoft.com/office/officeart/2008/layout/VerticalCurvedList"/>
    <dgm:cxn modelId="{599A633D-5D32-AA41-ACF9-32B3CB642D79}" type="presParOf" srcId="{477F7730-6523-3949-9F4C-E84D839C6B8D}" destId="{DD7FB2F4-6171-9747-8CE3-5801C736F33D}" srcOrd="2" destOrd="0" presId="urn:microsoft.com/office/officeart/2008/layout/VerticalCurvedList"/>
    <dgm:cxn modelId="{D8039273-B34C-6247-B9C5-7737931A4030}" type="presParOf" srcId="{DD7FB2F4-6171-9747-8CE3-5801C736F33D}" destId="{93A7F1E3-30B9-1B4C-A9B6-1F77FEB79481}" srcOrd="0" destOrd="0" presId="urn:microsoft.com/office/officeart/2008/layout/VerticalCurvedList"/>
    <dgm:cxn modelId="{92FE0ACB-307F-B345-A64D-D0240EB692F5}" type="presParOf" srcId="{477F7730-6523-3949-9F4C-E84D839C6B8D}" destId="{3D4E1B5A-5D43-1649-939A-EFDB4A99C79C}" srcOrd="3" destOrd="0" presId="urn:microsoft.com/office/officeart/2008/layout/VerticalCurvedList"/>
    <dgm:cxn modelId="{16CB7699-588B-9246-A2D2-22C8566452B7}" type="presParOf" srcId="{477F7730-6523-3949-9F4C-E84D839C6B8D}" destId="{F6BD96AA-CAE2-7E49-BA6E-2A41CD6A5BFF}" srcOrd="4" destOrd="0" presId="urn:microsoft.com/office/officeart/2008/layout/VerticalCurvedList"/>
    <dgm:cxn modelId="{AEC9BD96-BF60-A64C-ADC1-6819D9723158}" type="presParOf" srcId="{F6BD96AA-CAE2-7E49-BA6E-2A41CD6A5BFF}" destId="{FE0E9601-032D-FE4F-87B5-E66D816750A8}" srcOrd="0" destOrd="0" presId="urn:microsoft.com/office/officeart/2008/layout/VerticalCurvedList"/>
    <dgm:cxn modelId="{7EB1F047-6E66-DB47-8EDE-16A76056CEB3}" type="presParOf" srcId="{477F7730-6523-3949-9F4C-E84D839C6B8D}" destId="{611D068D-BD41-934C-8CF2-B1A9D33DC484}" srcOrd="5" destOrd="0" presId="urn:microsoft.com/office/officeart/2008/layout/VerticalCurvedList"/>
    <dgm:cxn modelId="{CDE324D3-AB4A-9749-BABD-7F4093F4AE0F}" type="presParOf" srcId="{477F7730-6523-3949-9F4C-E84D839C6B8D}" destId="{FEACCEB2-CD16-0E45-A299-B47A71930D1F}" srcOrd="6" destOrd="0" presId="urn:microsoft.com/office/officeart/2008/layout/VerticalCurvedList"/>
    <dgm:cxn modelId="{206967EA-F89A-4A4E-8A61-3B5AD22CBDA0}" type="presParOf" srcId="{FEACCEB2-CD16-0E45-A299-B47A71930D1F}" destId="{58E44411-FD99-FB4E-B21A-8E22C83CF8C9}" srcOrd="0" destOrd="0" presId="urn:microsoft.com/office/officeart/2008/layout/VerticalCurvedList"/>
    <dgm:cxn modelId="{8EB3BD2A-1A74-FD47-8780-A938BC22847B}" type="presParOf" srcId="{477F7730-6523-3949-9F4C-E84D839C6B8D}" destId="{481FF419-780D-1F43-BB0B-271FC42DBE47}" srcOrd="7" destOrd="0" presId="urn:microsoft.com/office/officeart/2008/layout/VerticalCurvedList"/>
    <dgm:cxn modelId="{8334A001-1107-A240-B501-45542B50D46C}" type="presParOf" srcId="{477F7730-6523-3949-9F4C-E84D839C6B8D}" destId="{BD89A51E-F596-FD43-8112-E08F34DE2760}" srcOrd="8" destOrd="0" presId="urn:microsoft.com/office/officeart/2008/layout/VerticalCurvedList"/>
    <dgm:cxn modelId="{6AEBFE2F-9078-C84A-99B5-EFF956F43623}" type="presParOf" srcId="{BD89A51E-F596-FD43-8112-E08F34DE2760}" destId="{DB76316E-C6D4-1145-9AB6-6000383BF541}" srcOrd="0" destOrd="0" presId="urn:microsoft.com/office/officeart/2008/layout/VerticalCurvedList"/>
    <dgm:cxn modelId="{83CBF52D-2918-E842-ACD7-FF119234FF52}" type="presParOf" srcId="{477F7730-6523-3949-9F4C-E84D839C6B8D}" destId="{D704073C-461A-4F4D-A3FC-709203DF5D1C}" srcOrd="9" destOrd="0" presId="urn:microsoft.com/office/officeart/2008/layout/VerticalCurvedList"/>
    <dgm:cxn modelId="{CDBF01C8-C93E-B042-83B3-46AE0D8D2435}" type="presParOf" srcId="{477F7730-6523-3949-9F4C-E84D839C6B8D}" destId="{B02D0F5C-385F-7B43-A8EF-74EBEB12C381}" srcOrd="10" destOrd="0" presId="urn:microsoft.com/office/officeart/2008/layout/VerticalCurvedList"/>
    <dgm:cxn modelId="{5BE866EF-DD09-BB46-8478-F8F322D44F94}" type="presParOf" srcId="{B02D0F5C-385F-7B43-A8EF-74EBEB12C381}" destId="{280B557A-C9E1-F546-9A24-741F363CD126}"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5B10064-A413-5940-ABB5-4B7F4C8E62D2}" type="doc">
      <dgm:prSet loTypeId="urn:microsoft.com/office/officeart/2005/8/layout/process2" loCatId="" qsTypeId="urn:microsoft.com/office/officeart/2005/8/quickstyle/simple1" qsCatId="simple" csTypeId="urn:microsoft.com/office/officeart/2005/8/colors/accent0_3" csCatId="mainScheme" phldr="1"/>
      <dgm:spPr/>
      <dgm:t>
        <a:bodyPr/>
        <a:lstStyle/>
        <a:p>
          <a:endParaRPr lang="es-MX"/>
        </a:p>
      </dgm:t>
    </dgm:pt>
    <dgm:pt modelId="{D2143A41-08D0-684A-92ED-0DA13A1C0733}">
      <dgm:prSet phldrT="[Texto]" custT="1"/>
      <dgm:spPr/>
      <dgm:t>
        <a:bodyPr/>
        <a:lstStyle/>
        <a:p>
          <a:r>
            <a:rPr lang="es-MX" sz="1200" b="1" dirty="0"/>
            <a:t>Planificación</a:t>
          </a:r>
        </a:p>
      </dgm:t>
    </dgm:pt>
    <dgm:pt modelId="{29C8A0ED-1607-7E48-938E-5EB0FA5D2124}" type="parTrans" cxnId="{66229489-705E-7741-959C-CDA21C9019CD}">
      <dgm:prSet/>
      <dgm:spPr/>
      <dgm:t>
        <a:bodyPr/>
        <a:lstStyle/>
        <a:p>
          <a:endParaRPr lang="es-MX" sz="1400" b="1"/>
        </a:p>
      </dgm:t>
    </dgm:pt>
    <dgm:pt modelId="{AB5B3114-75A6-AF45-8C3E-92E661C8C2D8}" type="sibTrans" cxnId="{66229489-705E-7741-959C-CDA21C9019CD}">
      <dgm:prSet custT="1"/>
      <dgm:spPr/>
      <dgm:t>
        <a:bodyPr/>
        <a:lstStyle/>
        <a:p>
          <a:endParaRPr lang="es-MX" sz="700" b="1"/>
        </a:p>
      </dgm:t>
    </dgm:pt>
    <dgm:pt modelId="{4FA50C8B-6021-6847-9100-C455115B77EB}">
      <dgm:prSet phldrT="[Texto]" custT="1"/>
      <dgm:spPr/>
      <dgm:t>
        <a:bodyPr/>
        <a:lstStyle/>
        <a:p>
          <a:r>
            <a:rPr lang="es-MX" sz="1200" b="1" dirty="0"/>
            <a:t>Construcción del modelo de datos</a:t>
          </a:r>
        </a:p>
      </dgm:t>
    </dgm:pt>
    <dgm:pt modelId="{A37EF409-4FF9-EC42-8998-A62DAD731625}" type="parTrans" cxnId="{057FB855-ACC4-454C-98EB-FA5CE91CEA88}">
      <dgm:prSet/>
      <dgm:spPr/>
      <dgm:t>
        <a:bodyPr/>
        <a:lstStyle/>
        <a:p>
          <a:endParaRPr lang="es-MX" sz="1400" b="1"/>
        </a:p>
      </dgm:t>
    </dgm:pt>
    <dgm:pt modelId="{8F7BC332-B674-A148-AE92-B73F26871BEB}" type="sibTrans" cxnId="{057FB855-ACC4-454C-98EB-FA5CE91CEA88}">
      <dgm:prSet custT="1"/>
      <dgm:spPr/>
      <dgm:t>
        <a:bodyPr/>
        <a:lstStyle/>
        <a:p>
          <a:endParaRPr lang="es-MX" sz="700" b="1"/>
        </a:p>
      </dgm:t>
    </dgm:pt>
    <dgm:pt modelId="{D21FC87D-8305-2447-BDB7-3F00FA587AA8}">
      <dgm:prSet phldrT="[Texto]" custT="1"/>
      <dgm:spPr/>
      <dgm:t>
        <a:bodyPr/>
        <a:lstStyle/>
        <a:p>
          <a:r>
            <a:rPr lang="es-MX" sz="1200" b="1" dirty="0"/>
            <a:t>Evaluar un modelo</a:t>
          </a:r>
        </a:p>
      </dgm:t>
    </dgm:pt>
    <dgm:pt modelId="{5BB63C50-3D5E-EE47-B36B-D5526A25F283}" type="parTrans" cxnId="{27C0B5FE-0E8B-1E46-A078-3930F9ACFA14}">
      <dgm:prSet/>
      <dgm:spPr/>
      <dgm:t>
        <a:bodyPr/>
        <a:lstStyle/>
        <a:p>
          <a:endParaRPr lang="es-MX" sz="1400" b="1"/>
        </a:p>
      </dgm:t>
    </dgm:pt>
    <dgm:pt modelId="{7E29B9ED-4044-BE49-B510-CD7D780A6ACF}" type="sibTrans" cxnId="{27C0B5FE-0E8B-1E46-A078-3930F9ACFA14}">
      <dgm:prSet custT="1"/>
      <dgm:spPr/>
      <dgm:t>
        <a:bodyPr/>
        <a:lstStyle/>
        <a:p>
          <a:endParaRPr lang="es-MX" sz="700" b="1"/>
        </a:p>
      </dgm:t>
    </dgm:pt>
    <dgm:pt modelId="{36194249-1FFE-2A4F-BCAF-AFF5783C1057}">
      <dgm:prSet custT="1"/>
      <dgm:spPr/>
      <dgm:t>
        <a:bodyPr/>
        <a:lstStyle/>
        <a:p>
          <a:r>
            <a:rPr lang="es-MX" sz="1200" b="1" dirty="0"/>
            <a:t>Explicar los modelos</a:t>
          </a:r>
        </a:p>
      </dgm:t>
    </dgm:pt>
    <dgm:pt modelId="{725D386F-15ED-784C-A8B9-93B0DF40895C}" type="parTrans" cxnId="{36ECD59E-8EAB-A147-B7B0-CE16970919CC}">
      <dgm:prSet/>
      <dgm:spPr/>
      <dgm:t>
        <a:bodyPr/>
        <a:lstStyle/>
        <a:p>
          <a:endParaRPr lang="es-MX" sz="1400" b="1"/>
        </a:p>
      </dgm:t>
    </dgm:pt>
    <dgm:pt modelId="{7B194AC5-6645-9240-BD19-1F5858C09F41}" type="sibTrans" cxnId="{36ECD59E-8EAB-A147-B7B0-CE16970919CC}">
      <dgm:prSet custT="1"/>
      <dgm:spPr/>
      <dgm:t>
        <a:bodyPr/>
        <a:lstStyle/>
        <a:p>
          <a:endParaRPr lang="es-MX" sz="700" b="1"/>
        </a:p>
      </dgm:t>
    </dgm:pt>
    <dgm:pt modelId="{B0294B90-7E82-8442-9E8D-03DC7F66DC1B}">
      <dgm:prSet custT="1"/>
      <dgm:spPr/>
      <dgm:t>
        <a:bodyPr/>
        <a:lstStyle/>
        <a:p>
          <a:r>
            <a:rPr lang="es-MX" sz="1200" b="1" dirty="0"/>
            <a:t>Implementar un modelo</a:t>
          </a:r>
        </a:p>
      </dgm:t>
    </dgm:pt>
    <dgm:pt modelId="{D2718369-304F-3A4A-A144-47510FDA7543}" type="parTrans" cxnId="{60CDDA06-2D33-6A48-8076-E76B110ADC10}">
      <dgm:prSet/>
      <dgm:spPr/>
      <dgm:t>
        <a:bodyPr/>
        <a:lstStyle/>
        <a:p>
          <a:endParaRPr lang="es-MX" sz="1400" b="1"/>
        </a:p>
      </dgm:t>
    </dgm:pt>
    <dgm:pt modelId="{C8F553D3-D5E1-B248-AD27-E29DD41D44C2}" type="sibTrans" cxnId="{60CDDA06-2D33-6A48-8076-E76B110ADC10}">
      <dgm:prSet custT="1"/>
      <dgm:spPr/>
      <dgm:t>
        <a:bodyPr/>
        <a:lstStyle/>
        <a:p>
          <a:endParaRPr lang="es-MX" sz="600" b="1"/>
        </a:p>
      </dgm:t>
    </dgm:pt>
    <dgm:pt modelId="{E2A7E459-C4A8-4A4B-BF0D-3A9C2F97DD25}">
      <dgm:prSet custT="1"/>
      <dgm:spPr/>
      <dgm:t>
        <a:bodyPr/>
        <a:lstStyle/>
        <a:p>
          <a:r>
            <a:rPr lang="es-MX" sz="1200" b="1" dirty="0"/>
            <a:t>Monitoreo de los modelos</a:t>
          </a:r>
        </a:p>
      </dgm:t>
    </dgm:pt>
    <dgm:pt modelId="{05896BC3-F4E5-084B-B13C-31E1279F964C}" type="parTrans" cxnId="{8CAB86D3-C1D1-1D49-84B1-783C0D0AF090}">
      <dgm:prSet/>
      <dgm:spPr/>
      <dgm:t>
        <a:bodyPr/>
        <a:lstStyle/>
        <a:p>
          <a:endParaRPr lang="es-MX" sz="1400" b="1"/>
        </a:p>
      </dgm:t>
    </dgm:pt>
    <dgm:pt modelId="{E92EB9F5-4768-794E-BCCE-CE13800A7D61}" type="sibTrans" cxnId="{8CAB86D3-C1D1-1D49-84B1-783C0D0AF090}">
      <dgm:prSet/>
      <dgm:spPr/>
      <dgm:t>
        <a:bodyPr/>
        <a:lstStyle/>
        <a:p>
          <a:endParaRPr lang="es-MX" sz="1400" b="1"/>
        </a:p>
      </dgm:t>
    </dgm:pt>
    <dgm:pt modelId="{7B356F05-A668-3149-8787-F7F26B2D532C}" type="pres">
      <dgm:prSet presAssocID="{D5B10064-A413-5940-ABB5-4B7F4C8E62D2}" presName="linearFlow" presStyleCnt="0">
        <dgm:presLayoutVars>
          <dgm:resizeHandles val="exact"/>
        </dgm:presLayoutVars>
      </dgm:prSet>
      <dgm:spPr/>
    </dgm:pt>
    <dgm:pt modelId="{2C48D2F5-AD85-3149-B64A-049FECDF1E89}" type="pres">
      <dgm:prSet presAssocID="{D2143A41-08D0-684A-92ED-0DA13A1C0733}" presName="node" presStyleLbl="node1" presStyleIdx="0" presStyleCnt="6" custScaleX="229051" custLinFactNeighborX="68535" custLinFactNeighborY="10435">
        <dgm:presLayoutVars>
          <dgm:bulletEnabled val="1"/>
        </dgm:presLayoutVars>
      </dgm:prSet>
      <dgm:spPr/>
    </dgm:pt>
    <dgm:pt modelId="{B1A2EAB2-E163-974B-86F3-1E1AF24B077C}" type="pres">
      <dgm:prSet presAssocID="{AB5B3114-75A6-AF45-8C3E-92E661C8C2D8}" presName="sibTrans" presStyleLbl="sibTrans2D1" presStyleIdx="0" presStyleCnt="5"/>
      <dgm:spPr/>
    </dgm:pt>
    <dgm:pt modelId="{EC12B8A5-ED9C-B34D-9C4D-05014961D397}" type="pres">
      <dgm:prSet presAssocID="{AB5B3114-75A6-AF45-8C3E-92E661C8C2D8}" presName="connectorText" presStyleLbl="sibTrans2D1" presStyleIdx="0" presStyleCnt="5"/>
      <dgm:spPr/>
    </dgm:pt>
    <dgm:pt modelId="{18F5A463-2108-7B42-AAE7-CD2E95F52FC1}" type="pres">
      <dgm:prSet presAssocID="{4FA50C8B-6021-6847-9100-C455115B77EB}" presName="node" presStyleLbl="node1" presStyleIdx="1" presStyleCnt="6" custScaleX="229051" custLinFactNeighborX="68535" custLinFactNeighborY="10435">
        <dgm:presLayoutVars>
          <dgm:bulletEnabled val="1"/>
        </dgm:presLayoutVars>
      </dgm:prSet>
      <dgm:spPr/>
    </dgm:pt>
    <dgm:pt modelId="{1F3FDE67-D5AB-2B45-A083-1DBF57897833}" type="pres">
      <dgm:prSet presAssocID="{8F7BC332-B674-A148-AE92-B73F26871BEB}" presName="sibTrans" presStyleLbl="sibTrans2D1" presStyleIdx="1" presStyleCnt="5"/>
      <dgm:spPr/>
    </dgm:pt>
    <dgm:pt modelId="{719685C5-AB69-1841-8A46-D618BEC29B40}" type="pres">
      <dgm:prSet presAssocID="{8F7BC332-B674-A148-AE92-B73F26871BEB}" presName="connectorText" presStyleLbl="sibTrans2D1" presStyleIdx="1" presStyleCnt="5"/>
      <dgm:spPr/>
    </dgm:pt>
    <dgm:pt modelId="{5D65985B-4E2E-164D-B90E-464D1A47F04C}" type="pres">
      <dgm:prSet presAssocID="{D21FC87D-8305-2447-BDB7-3F00FA587AA8}" presName="node" presStyleLbl="node1" presStyleIdx="2" presStyleCnt="6" custScaleX="229051" custLinFactNeighborX="68535" custLinFactNeighborY="10435">
        <dgm:presLayoutVars>
          <dgm:bulletEnabled val="1"/>
        </dgm:presLayoutVars>
      </dgm:prSet>
      <dgm:spPr/>
    </dgm:pt>
    <dgm:pt modelId="{E2D7222A-C2C4-984B-963F-8D02733EE457}" type="pres">
      <dgm:prSet presAssocID="{7E29B9ED-4044-BE49-B510-CD7D780A6ACF}" presName="sibTrans" presStyleLbl="sibTrans2D1" presStyleIdx="2" presStyleCnt="5"/>
      <dgm:spPr/>
    </dgm:pt>
    <dgm:pt modelId="{E9E7C814-000B-9340-8EF6-9FD8637DB0EF}" type="pres">
      <dgm:prSet presAssocID="{7E29B9ED-4044-BE49-B510-CD7D780A6ACF}" presName="connectorText" presStyleLbl="sibTrans2D1" presStyleIdx="2" presStyleCnt="5"/>
      <dgm:spPr/>
    </dgm:pt>
    <dgm:pt modelId="{9C4F9308-20D3-A348-90C0-AC79B081392D}" type="pres">
      <dgm:prSet presAssocID="{36194249-1FFE-2A4F-BCAF-AFF5783C1057}" presName="node" presStyleLbl="node1" presStyleIdx="3" presStyleCnt="6" custScaleX="229051" custLinFactNeighborX="68535" custLinFactNeighborY="10435">
        <dgm:presLayoutVars>
          <dgm:bulletEnabled val="1"/>
        </dgm:presLayoutVars>
      </dgm:prSet>
      <dgm:spPr/>
    </dgm:pt>
    <dgm:pt modelId="{41FA2F84-95F0-AB4D-B85A-7AF38A786568}" type="pres">
      <dgm:prSet presAssocID="{7B194AC5-6645-9240-BD19-1F5858C09F41}" presName="sibTrans" presStyleLbl="sibTrans2D1" presStyleIdx="3" presStyleCnt="5"/>
      <dgm:spPr/>
    </dgm:pt>
    <dgm:pt modelId="{555DDD30-C128-6946-8555-E9D1533E79FA}" type="pres">
      <dgm:prSet presAssocID="{7B194AC5-6645-9240-BD19-1F5858C09F41}" presName="connectorText" presStyleLbl="sibTrans2D1" presStyleIdx="3" presStyleCnt="5"/>
      <dgm:spPr/>
    </dgm:pt>
    <dgm:pt modelId="{882F3C18-2850-C847-B7DA-415997CA049C}" type="pres">
      <dgm:prSet presAssocID="{B0294B90-7E82-8442-9E8D-03DC7F66DC1B}" presName="node" presStyleLbl="node1" presStyleIdx="4" presStyleCnt="6" custScaleX="229051" custLinFactNeighborX="68535" custLinFactNeighborY="10435">
        <dgm:presLayoutVars>
          <dgm:bulletEnabled val="1"/>
        </dgm:presLayoutVars>
      </dgm:prSet>
      <dgm:spPr/>
    </dgm:pt>
    <dgm:pt modelId="{2BFCD408-4931-A04C-8187-8D3A7CBCBC22}" type="pres">
      <dgm:prSet presAssocID="{C8F553D3-D5E1-B248-AD27-E29DD41D44C2}" presName="sibTrans" presStyleLbl="sibTrans2D1" presStyleIdx="4" presStyleCnt="5"/>
      <dgm:spPr/>
    </dgm:pt>
    <dgm:pt modelId="{ABD4E995-72FF-0D46-8C2B-304303AECB8B}" type="pres">
      <dgm:prSet presAssocID="{C8F553D3-D5E1-B248-AD27-E29DD41D44C2}" presName="connectorText" presStyleLbl="sibTrans2D1" presStyleIdx="4" presStyleCnt="5"/>
      <dgm:spPr/>
    </dgm:pt>
    <dgm:pt modelId="{3143F5C6-5E45-0249-8EFE-05050EB18818}" type="pres">
      <dgm:prSet presAssocID="{E2A7E459-C4A8-4A4B-BF0D-3A9C2F97DD25}" presName="node" presStyleLbl="node1" presStyleIdx="5" presStyleCnt="6" custScaleX="229051" custLinFactNeighborX="68535" custLinFactNeighborY="10435">
        <dgm:presLayoutVars>
          <dgm:bulletEnabled val="1"/>
        </dgm:presLayoutVars>
      </dgm:prSet>
      <dgm:spPr/>
    </dgm:pt>
  </dgm:ptLst>
  <dgm:cxnLst>
    <dgm:cxn modelId="{60CDDA06-2D33-6A48-8076-E76B110ADC10}" srcId="{D5B10064-A413-5940-ABB5-4B7F4C8E62D2}" destId="{B0294B90-7E82-8442-9E8D-03DC7F66DC1B}" srcOrd="4" destOrd="0" parTransId="{D2718369-304F-3A4A-A144-47510FDA7543}" sibTransId="{C8F553D3-D5E1-B248-AD27-E29DD41D44C2}"/>
    <dgm:cxn modelId="{D003820E-87F5-6142-A1B8-0065FB3879F5}" type="presOf" srcId="{AB5B3114-75A6-AF45-8C3E-92E661C8C2D8}" destId="{B1A2EAB2-E163-974B-86F3-1E1AF24B077C}" srcOrd="0" destOrd="0" presId="urn:microsoft.com/office/officeart/2005/8/layout/process2"/>
    <dgm:cxn modelId="{02508E23-2FEB-3A41-952A-9FEA97024FE6}" type="presOf" srcId="{D5B10064-A413-5940-ABB5-4B7F4C8E62D2}" destId="{7B356F05-A668-3149-8787-F7F26B2D532C}" srcOrd="0" destOrd="0" presId="urn:microsoft.com/office/officeart/2005/8/layout/process2"/>
    <dgm:cxn modelId="{BBCB8831-3598-A649-A1E8-D2FB043FE835}" type="presOf" srcId="{B0294B90-7E82-8442-9E8D-03DC7F66DC1B}" destId="{882F3C18-2850-C847-B7DA-415997CA049C}" srcOrd="0" destOrd="0" presId="urn:microsoft.com/office/officeart/2005/8/layout/process2"/>
    <dgm:cxn modelId="{DE674737-3271-C044-B0CD-FE4A450DD17C}" type="presOf" srcId="{D21FC87D-8305-2447-BDB7-3F00FA587AA8}" destId="{5D65985B-4E2E-164D-B90E-464D1A47F04C}" srcOrd="0" destOrd="0" presId="urn:microsoft.com/office/officeart/2005/8/layout/process2"/>
    <dgm:cxn modelId="{D794FA61-8AAD-254C-A2CA-6E4A48A7AD17}" type="presOf" srcId="{AB5B3114-75A6-AF45-8C3E-92E661C8C2D8}" destId="{EC12B8A5-ED9C-B34D-9C4D-05014961D397}" srcOrd="1" destOrd="0" presId="urn:microsoft.com/office/officeart/2005/8/layout/process2"/>
    <dgm:cxn modelId="{8F483068-8124-B04F-A6A3-BFA2D8E972E5}" type="presOf" srcId="{8F7BC332-B674-A148-AE92-B73F26871BEB}" destId="{719685C5-AB69-1841-8A46-D618BEC29B40}" srcOrd="1" destOrd="0" presId="urn:microsoft.com/office/officeart/2005/8/layout/process2"/>
    <dgm:cxn modelId="{119C5B68-E0D5-7345-8F41-5FFFCE67647F}" type="presOf" srcId="{8F7BC332-B674-A148-AE92-B73F26871BEB}" destId="{1F3FDE67-D5AB-2B45-A083-1DBF57897833}" srcOrd="0" destOrd="0" presId="urn:microsoft.com/office/officeart/2005/8/layout/process2"/>
    <dgm:cxn modelId="{5BD0E96C-0534-6048-8D48-203DFF9BEA4C}" type="presOf" srcId="{7B194AC5-6645-9240-BD19-1F5858C09F41}" destId="{41FA2F84-95F0-AB4D-B85A-7AF38A786568}" srcOrd="0" destOrd="0" presId="urn:microsoft.com/office/officeart/2005/8/layout/process2"/>
    <dgm:cxn modelId="{057FB855-ACC4-454C-98EB-FA5CE91CEA88}" srcId="{D5B10064-A413-5940-ABB5-4B7F4C8E62D2}" destId="{4FA50C8B-6021-6847-9100-C455115B77EB}" srcOrd="1" destOrd="0" parTransId="{A37EF409-4FF9-EC42-8998-A62DAD731625}" sibTransId="{8F7BC332-B674-A148-AE92-B73F26871BEB}"/>
    <dgm:cxn modelId="{10324759-3DEE-2B4F-A86A-DF987A31E120}" type="presOf" srcId="{36194249-1FFE-2A4F-BCAF-AFF5783C1057}" destId="{9C4F9308-20D3-A348-90C0-AC79B081392D}" srcOrd="0" destOrd="0" presId="urn:microsoft.com/office/officeart/2005/8/layout/process2"/>
    <dgm:cxn modelId="{75FF1C80-4238-ED49-A19E-47E285104741}" type="presOf" srcId="{C8F553D3-D5E1-B248-AD27-E29DD41D44C2}" destId="{ABD4E995-72FF-0D46-8C2B-304303AECB8B}" srcOrd="1" destOrd="0" presId="urn:microsoft.com/office/officeart/2005/8/layout/process2"/>
    <dgm:cxn modelId="{CAF8F080-4245-EE44-AA48-F16D91E0CE34}" type="presOf" srcId="{7E29B9ED-4044-BE49-B510-CD7D780A6ACF}" destId="{E2D7222A-C2C4-984B-963F-8D02733EE457}" srcOrd="0" destOrd="0" presId="urn:microsoft.com/office/officeart/2005/8/layout/process2"/>
    <dgm:cxn modelId="{66229489-705E-7741-959C-CDA21C9019CD}" srcId="{D5B10064-A413-5940-ABB5-4B7F4C8E62D2}" destId="{D2143A41-08D0-684A-92ED-0DA13A1C0733}" srcOrd="0" destOrd="0" parTransId="{29C8A0ED-1607-7E48-938E-5EB0FA5D2124}" sibTransId="{AB5B3114-75A6-AF45-8C3E-92E661C8C2D8}"/>
    <dgm:cxn modelId="{69F73490-A0BE-CC40-B3A1-66C178939FAE}" type="presOf" srcId="{C8F553D3-D5E1-B248-AD27-E29DD41D44C2}" destId="{2BFCD408-4931-A04C-8187-8D3A7CBCBC22}" srcOrd="0" destOrd="0" presId="urn:microsoft.com/office/officeart/2005/8/layout/process2"/>
    <dgm:cxn modelId="{36ECD59E-8EAB-A147-B7B0-CE16970919CC}" srcId="{D5B10064-A413-5940-ABB5-4B7F4C8E62D2}" destId="{36194249-1FFE-2A4F-BCAF-AFF5783C1057}" srcOrd="3" destOrd="0" parTransId="{725D386F-15ED-784C-A8B9-93B0DF40895C}" sibTransId="{7B194AC5-6645-9240-BD19-1F5858C09F41}"/>
    <dgm:cxn modelId="{929BFCA3-9148-EF49-AF36-4382F48FCAB9}" type="presOf" srcId="{D2143A41-08D0-684A-92ED-0DA13A1C0733}" destId="{2C48D2F5-AD85-3149-B64A-049FECDF1E89}" srcOrd="0" destOrd="0" presId="urn:microsoft.com/office/officeart/2005/8/layout/process2"/>
    <dgm:cxn modelId="{E10777AD-F335-D246-88B3-F806783EF8D5}" type="presOf" srcId="{4FA50C8B-6021-6847-9100-C455115B77EB}" destId="{18F5A463-2108-7B42-AAE7-CD2E95F52FC1}" srcOrd="0" destOrd="0" presId="urn:microsoft.com/office/officeart/2005/8/layout/process2"/>
    <dgm:cxn modelId="{C90101BE-1CFA-7247-A746-0B31113EF40C}" type="presOf" srcId="{7B194AC5-6645-9240-BD19-1F5858C09F41}" destId="{555DDD30-C128-6946-8555-E9D1533E79FA}" srcOrd="1" destOrd="0" presId="urn:microsoft.com/office/officeart/2005/8/layout/process2"/>
    <dgm:cxn modelId="{EE8BAFBE-795C-C742-8221-66BBE35EB7C1}" type="presOf" srcId="{E2A7E459-C4A8-4A4B-BF0D-3A9C2F97DD25}" destId="{3143F5C6-5E45-0249-8EFE-05050EB18818}" srcOrd="0" destOrd="0" presId="urn:microsoft.com/office/officeart/2005/8/layout/process2"/>
    <dgm:cxn modelId="{8CAB86D3-C1D1-1D49-84B1-783C0D0AF090}" srcId="{D5B10064-A413-5940-ABB5-4B7F4C8E62D2}" destId="{E2A7E459-C4A8-4A4B-BF0D-3A9C2F97DD25}" srcOrd="5" destOrd="0" parTransId="{05896BC3-F4E5-084B-B13C-31E1279F964C}" sibTransId="{E92EB9F5-4768-794E-BCCE-CE13800A7D61}"/>
    <dgm:cxn modelId="{847BC4F7-9E55-6A43-B028-1C62F2729214}" type="presOf" srcId="{7E29B9ED-4044-BE49-B510-CD7D780A6ACF}" destId="{E9E7C814-000B-9340-8EF6-9FD8637DB0EF}" srcOrd="1" destOrd="0" presId="urn:microsoft.com/office/officeart/2005/8/layout/process2"/>
    <dgm:cxn modelId="{27C0B5FE-0E8B-1E46-A078-3930F9ACFA14}" srcId="{D5B10064-A413-5940-ABB5-4B7F4C8E62D2}" destId="{D21FC87D-8305-2447-BDB7-3F00FA587AA8}" srcOrd="2" destOrd="0" parTransId="{5BB63C50-3D5E-EE47-B36B-D5526A25F283}" sibTransId="{7E29B9ED-4044-BE49-B510-CD7D780A6ACF}"/>
    <dgm:cxn modelId="{460EDEAE-8E21-884F-9FF4-61F1BD895709}" type="presParOf" srcId="{7B356F05-A668-3149-8787-F7F26B2D532C}" destId="{2C48D2F5-AD85-3149-B64A-049FECDF1E89}" srcOrd="0" destOrd="0" presId="urn:microsoft.com/office/officeart/2005/8/layout/process2"/>
    <dgm:cxn modelId="{B4A5346C-9A3A-0D4E-B4DE-C58DD3AEC1DB}" type="presParOf" srcId="{7B356F05-A668-3149-8787-F7F26B2D532C}" destId="{B1A2EAB2-E163-974B-86F3-1E1AF24B077C}" srcOrd="1" destOrd="0" presId="urn:microsoft.com/office/officeart/2005/8/layout/process2"/>
    <dgm:cxn modelId="{53BF7DE2-FC62-4743-B2D9-D746AD90F813}" type="presParOf" srcId="{B1A2EAB2-E163-974B-86F3-1E1AF24B077C}" destId="{EC12B8A5-ED9C-B34D-9C4D-05014961D397}" srcOrd="0" destOrd="0" presId="urn:microsoft.com/office/officeart/2005/8/layout/process2"/>
    <dgm:cxn modelId="{3CB1DD5B-2CE7-4142-A289-3598230F649C}" type="presParOf" srcId="{7B356F05-A668-3149-8787-F7F26B2D532C}" destId="{18F5A463-2108-7B42-AAE7-CD2E95F52FC1}" srcOrd="2" destOrd="0" presId="urn:microsoft.com/office/officeart/2005/8/layout/process2"/>
    <dgm:cxn modelId="{916E4FDE-352A-9948-8ED5-F5E55F9B7B08}" type="presParOf" srcId="{7B356F05-A668-3149-8787-F7F26B2D532C}" destId="{1F3FDE67-D5AB-2B45-A083-1DBF57897833}" srcOrd="3" destOrd="0" presId="urn:microsoft.com/office/officeart/2005/8/layout/process2"/>
    <dgm:cxn modelId="{6E1D6CB5-223A-F74E-B6AA-B29E3AC5633A}" type="presParOf" srcId="{1F3FDE67-D5AB-2B45-A083-1DBF57897833}" destId="{719685C5-AB69-1841-8A46-D618BEC29B40}" srcOrd="0" destOrd="0" presId="urn:microsoft.com/office/officeart/2005/8/layout/process2"/>
    <dgm:cxn modelId="{0BC0E48C-6E9F-BB44-91E8-3566B80D7DDA}" type="presParOf" srcId="{7B356F05-A668-3149-8787-F7F26B2D532C}" destId="{5D65985B-4E2E-164D-B90E-464D1A47F04C}" srcOrd="4" destOrd="0" presId="urn:microsoft.com/office/officeart/2005/8/layout/process2"/>
    <dgm:cxn modelId="{3620051E-A885-C94D-98DD-C200CDDCC27F}" type="presParOf" srcId="{7B356F05-A668-3149-8787-F7F26B2D532C}" destId="{E2D7222A-C2C4-984B-963F-8D02733EE457}" srcOrd="5" destOrd="0" presId="urn:microsoft.com/office/officeart/2005/8/layout/process2"/>
    <dgm:cxn modelId="{3585E2A4-D4DF-D642-AAB9-3CF731CAE7AB}" type="presParOf" srcId="{E2D7222A-C2C4-984B-963F-8D02733EE457}" destId="{E9E7C814-000B-9340-8EF6-9FD8637DB0EF}" srcOrd="0" destOrd="0" presId="urn:microsoft.com/office/officeart/2005/8/layout/process2"/>
    <dgm:cxn modelId="{0CEBFFB2-C452-B745-8868-6041A433D10A}" type="presParOf" srcId="{7B356F05-A668-3149-8787-F7F26B2D532C}" destId="{9C4F9308-20D3-A348-90C0-AC79B081392D}" srcOrd="6" destOrd="0" presId="urn:microsoft.com/office/officeart/2005/8/layout/process2"/>
    <dgm:cxn modelId="{F9A8202A-CFD3-E74B-BBEA-B666C0DD87A8}" type="presParOf" srcId="{7B356F05-A668-3149-8787-F7F26B2D532C}" destId="{41FA2F84-95F0-AB4D-B85A-7AF38A786568}" srcOrd="7" destOrd="0" presId="urn:microsoft.com/office/officeart/2005/8/layout/process2"/>
    <dgm:cxn modelId="{06319950-1AAD-754F-BBBD-9F610684F5DA}" type="presParOf" srcId="{41FA2F84-95F0-AB4D-B85A-7AF38A786568}" destId="{555DDD30-C128-6946-8555-E9D1533E79FA}" srcOrd="0" destOrd="0" presId="urn:microsoft.com/office/officeart/2005/8/layout/process2"/>
    <dgm:cxn modelId="{B58BC6E4-EB54-4B4C-A629-E14F79356353}" type="presParOf" srcId="{7B356F05-A668-3149-8787-F7F26B2D532C}" destId="{882F3C18-2850-C847-B7DA-415997CA049C}" srcOrd="8" destOrd="0" presId="urn:microsoft.com/office/officeart/2005/8/layout/process2"/>
    <dgm:cxn modelId="{7CD61257-DCA5-F24E-A6E6-7D7E17E7F6D5}" type="presParOf" srcId="{7B356F05-A668-3149-8787-F7F26B2D532C}" destId="{2BFCD408-4931-A04C-8187-8D3A7CBCBC22}" srcOrd="9" destOrd="0" presId="urn:microsoft.com/office/officeart/2005/8/layout/process2"/>
    <dgm:cxn modelId="{E3E7C9BB-6225-9E4F-ABF4-07E3A0943293}" type="presParOf" srcId="{2BFCD408-4931-A04C-8187-8D3A7CBCBC22}" destId="{ABD4E995-72FF-0D46-8C2B-304303AECB8B}" srcOrd="0" destOrd="0" presId="urn:microsoft.com/office/officeart/2005/8/layout/process2"/>
    <dgm:cxn modelId="{9FD8ECE3-6D36-B14C-960A-09EB6BB5527D}" type="presParOf" srcId="{7B356F05-A668-3149-8787-F7F26B2D532C}" destId="{3143F5C6-5E45-0249-8EFE-05050EB18818}" srcOrd="10"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5B10064-A413-5940-ABB5-4B7F4C8E62D2}" type="doc">
      <dgm:prSet loTypeId="urn:microsoft.com/office/officeart/2005/8/layout/process2" loCatId="" qsTypeId="urn:microsoft.com/office/officeart/2005/8/quickstyle/simple1" qsCatId="simple" csTypeId="urn:microsoft.com/office/officeart/2005/8/colors/accent0_3" csCatId="mainScheme" phldr="1"/>
      <dgm:spPr/>
      <dgm:t>
        <a:bodyPr/>
        <a:lstStyle/>
        <a:p>
          <a:endParaRPr lang="es-MX"/>
        </a:p>
      </dgm:t>
    </dgm:pt>
    <dgm:pt modelId="{D2143A41-08D0-684A-92ED-0DA13A1C0733}">
      <dgm:prSet phldrT="[Texto]" custT="1"/>
      <dgm:spPr/>
      <dgm:t>
        <a:bodyPr/>
        <a:lstStyle/>
        <a:p>
          <a:r>
            <a:rPr lang="es-MX" sz="1200" b="1" dirty="0"/>
            <a:t>Planificación</a:t>
          </a:r>
        </a:p>
      </dgm:t>
    </dgm:pt>
    <dgm:pt modelId="{29C8A0ED-1607-7E48-938E-5EB0FA5D2124}" type="parTrans" cxnId="{66229489-705E-7741-959C-CDA21C9019CD}">
      <dgm:prSet/>
      <dgm:spPr/>
      <dgm:t>
        <a:bodyPr/>
        <a:lstStyle/>
        <a:p>
          <a:endParaRPr lang="es-MX" sz="1400" b="1"/>
        </a:p>
      </dgm:t>
    </dgm:pt>
    <dgm:pt modelId="{AB5B3114-75A6-AF45-8C3E-92E661C8C2D8}" type="sibTrans" cxnId="{66229489-705E-7741-959C-CDA21C9019CD}">
      <dgm:prSet custT="1"/>
      <dgm:spPr/>
      <dgm:t>
        <a:bodyPr/>
        <a:lstStyle/>
        <a:p>
          <a:endParaRPr lang="es-MX" sz="700" b="1"/>
        </a:p>
      </dgm:t>
    </dgm:pt>
    <dgm:pt modelId="{4FA50C8B-6021-6847-9100-C455115B77EB}">
      <dgm:prSet phldrT="[Texto]" custT="1"/>
      <dgm:spPr>
        <a:solidFill>
          <a:schemeClr val="tx1">
            <a:lumMod val="40000"/>
            <a:lumOff val="60000"/>
          </a:schemeClr>
        </a:solidFill>
      </dgm:spPr>
      <dgm:t>
        <a:bodyPr/>
        <a:lstStyle/>
        <a:p>
          <a:r>
            <a:rPr lang="es-MX" sz="1200" b="1" dirty="0"/>
            <a:t>Construcción del modelo de datos</a:t>
          </a:r>
        </a:p>
      </dgm:t>
    </dgm:pt>
    <dgm:pt modelId="{A37EF409-4FF9-EC42-8998-A62DAD731625}" type="parTrans" cxnId="{057FB855-ACC4-454C-98EB-FA5CE91CEA88}">
      <dgm:prSet/>
      <dgm:spPr/>
      <dgm:t>
        <a:bodyPr/>
        <a:lstStyle/>
        <a:p>
          <a:endParaRPr lang="es-MX" sz="1400" b="1"/>
        </a:p>
      </dgm:t>
    </dgm:pt>
    <dgm:pt modelId="{8F7BC332-B674-A148-AE92-B73F26871BEB}" type="sibTrans" cxnId="{057FB855-ACC4-454C-98EB-FA5CE91CEA88}">
      <dgm:prSet custT="1"/>
      <dgm:spPr/>
      <dgm:t>
        <a:bodyPr/>
        <a:lstStyle/>
        <a:p>
          <a:endParaRPr lang="es-MX" sz="700" b="1"/>
        </a:p>
      </dgm:t>
    </dgm:pt>
    <dgm:pt modelId="{D21FC87D-8305-2447-BDB7-3F00FA587AA8}">
      <dgm:prSet phldrT="[Texto]" custT="1"/>
      <dgm:spPr>
        <a:solidFill>
          <a:schemeClr val="tx1">
            <a:lumMod val="40000"/>
            <a:lumOff val="60000"/>
          </a:schemeClr>
        </a:solidFill>
      </dgm:spPr>
      <dgm:t>
        <a:bodyPr/>
        <a:lstStyle/>
        <a:p>
          <a:r>
            <a:rPr lang="es-MX" sz="1200" b="1" dirty="0"/>
            <a:t>Evaluar un modelo</a:t>
          </a:r>
        </a:p>
      </dgm:t>
    </dgm:pt>
    <dgm:pt modelId="{5BB63C50-3D5E-EE47-B36B-D5526A25F283}" type="parTrans" cxnId="{27C0B5FE-0E8B-1E46-A078-3930F9ACFA14}">
      <dgm:prSet/>
      <dgm:spPr/>
      <dgm:t>
        <a:bodyPr/>
        <a:lstStyle/>
        <a:p>
          <a:endParaRPr lang="es-MX" sz="1400" b="1"/>
        </a:p>
      </dgm:t>
    </dgm:pt>
    <dgm:pt modelId="{7E29B9ED-4044-BE49-B510-CD7D780A6ACF}" type="sibTrans" cxnId="{27C0B5FE-0E8B-1E46-A078-3930F9ACFA14}">
      <dgm:prSet custT="1"/>
      <dgm:spPr/>
      <dgm:t>
        <a:bodyPr/>
        <a:lstStyle/>
        <a:p>
          <a:endParaRPr lang="es-MX" sz="700" b="1"/>
        </a:p>
      </dgm:t>
    </dgm:pt>
    <dgm:pt modelId="{36194249-1FFE-2A4F-BCAF-AFF5783C1057}">
      <dgm:prSet custT="1"/>
      <dgm:spPr>
        <a:solidFill>
          <a:schemeClr val="tx1">
            <a:lumMod val="40000"/>
            <a:lumOff val="60000"/>
          </a:schemeClr>
        </a:solidFill>
      </dgm:spPr>
      <dgm:t>
        <a:bodyPr/>
        <a:lstStyle/>
        <a:p>
          <a:r>
            <a:rPr lang="es-MX" sz="1200" b="1" dirty="0"/>
            <a:t>Explicar los modelos</a:t>
          </a:r>
        </a:p>
      </dgm:t>
    </dgm:pt>
    <dgm:pt modelId="{725D386F-15ED-784C-A8B9-93B0DF40895C}" type="parTrans" cxnId="{36ECD59E-8EAB-A147-B7B0-CE16970919CC}">
      <dgm:prSet/>
      <dgm:spPr/>
      <dgm:t>
        <a:bodyPr/>
        <a:lstStyle/>
        <a:p>
          <a:endParaRPr lang="es-MX" sz="1400" b="1"/>
        </a:p>
      </dgm:t>
    </dgm:pt>
    <dgm:pt modelId="{7B194AC5-6645-9240-BD19-1F5858C09F41}" type="sibTrans" cxnId="{36ECD59E-8EAB-A147-B7B0-CE16970919CC}">
      <dgm:prSet custT="1"/>
      <dgm:spPr/>
      <dgm:t>
        <a:bodyPr/>
        <a:lstStyle/>
        <a:p>
          <a:endParaRPr lang="es-MX" sz="700" b="1"/>
        </a:p>
      </dgm:t>
    </dgm:pt>
    <dgm:pt modelId="{B0294B90-7E82-8442-9E8D-03DC7F66DC1B}">
      <dgm:prSet custT="1"/>
      <dgm:spPr>
        <a:solidFill>
          <a:schemeClr val="tx1">
            <a:lumMod val="40000"/>
            <a:lumOff val="60000"/>
          </a:schemeClr>
        </a:solidFill>
      </dgm:spPr>
      <dgm:t>
        <a:bodyPr/>
        <a:lstStyle/>
        <a:p>
          <a:r>
            <a:rPr lang="es-MX" sz="1200" b="1" dirty="0"/>
            <a:t>Implementar un modelo</a:t>
          </a:r>
        </a:p>
      </dgm:t>
    </dgm:pt>
    <dgm:pt modelId="{D2718369-304F-3A4A-A144-47510FDA7543}" type="parTrans" cxnId="{60CDDA06-2D33-6A48-8076-E76B110ADC10}">
      <dgm:prSet/>
      <dgm:spPr/>
      <dgm:t>
        <a:bodyPr/>
        <a:lstStyle/>
        <a:p>
          <a:endParaRPr lang="es-MX" sz="1400" b="1"/>
        </a:p>
      </dgm:t>
    </dgm:pt>
    <dgm:pt modelId="{C8F553D3-D5E1-B248-AD27-E29DD41D44C2}" type="sibTrans" cxnId="{60CDDA06-2D33-6A48-8076-E76B110ADC10}">
      <dgm:prSet custT="1"/>
      <dgm:spPr/>
      <dgm:t>
        <a:bodyPr/>
        <a:lstStyle/>
        <a:p>
          <a:endParaRPr lang="es-MX" sz="600" b="1"/>
        </a:p>
      </dgm:t>
    </dgm:pt>
    <dgm:pt modelId="{E2A7E459-C4A8-4A4B-BF0D-3A9C2F97DD25}">
      <dgm:prSet custT="1"/>
      <dgm:spPr>
        <a:solidFill>
          <a:schemeClr val="tx1">
            <a:lumMod val="40000"/>
            <a:lumOff val="60000"/>
          </a:schemeClr>
        </a:solidFill>
      </dgm:spPr>
      <dgm:t>
        <a:bodyPr/>
        <a:lstStyle/>
        <a:p>
          <a:r>
            <a:rPr lang="es-MX" sz="1200" b="1" dirty="0"/>
            <a:t>Monitoreo de los modelos</a:t>
          </a:r>
        </a:p>
      </dgm:t>
    </dgm:pt>
    <dgm:pt modelId="{05896BC3-F4E5-084B-B13C-31E1279F964C}" type="parTrans" cxnId="{8CAB86D3-C1D1-1D49-84B1-783C0D0AF090}">
      <dgm:prSet/>
      <dgm:spPr/>
      <dgm:t>
        <a:bodyPr/>
        <a:lstStyle/>
        <a:p>
          <a:endParaRPr lang="es-MX" sz="1400" b="1"/>
        </a:p>
      </dgm:t>
    </dgm:pt>
    <dgm:pt modelId="{E92EB9F5-4768-794E-BCCE-CE13800A7D61}" type="sibTrans" cxnId="{8CAB86D3-C1D1-1D49-84B1-783C0D0AF090}">
      <dgm:prSet/>
      <dgm:spPr/>
      <dgm:t>
        <a:bodyPr/>
        <a:lstStyle/>
        <a:p>
          <a:endParaRPr lang="es-MX" sz="1400" b="1"/>
        </a:p>
      </dgm:t>
    </dgm:pt>
    <dgm:pt modelId="{7B356F05-A668-3149-8787-F7F26B2D532C}" type="pres">
      <dgm:prSet presAssocID="{D5B10064-A413-5940-ABB5-4B7F4C8E62D2}" presName="linearFlow" presStyleCnt="0">
        <dgm:presLayoutVars>
          <dgm:resizeHandles val="exact"/>
        </dgm:presLayoutVars>
      </dgm:prSet>
      <dgm:spPr/>
    </dgm:pt>
    <dgm:pt modelId="{2C48D2F5-AD85-3149-B64A-049FECDF1E89}" type="pres">
      <dgm:prSet presAssocID="{D2143A41-08D0-684A-92ED-0DA13A1C0733}" presName="node" presStyleLbl="node1" presStyleIdx="0" presStyleCnt="6" custScaleX="229051" custLinFactNeighborX="68535" custLinFactNeighborY="10435">
        <dgm:presLayoutVars>
          <dgm:bulletEnabled val="1"/>
        </dgm:presLayoutVars>
      </dgm:prSet>
      <dgm:spPr/>
    </dgm:pt>
    <dgm:pt modelId="{B1A2EAB2-E163-974B-86F3-1E1AF24B077C}" type="pres">
      <dgm:prSet presAssocID="{AB5B3114-75A6-AF45-8C3E-92E661C8C2D8}" presName="sibTrans" presStyleLbl="sibTrans2D1" presStyleIdx="0" presStyleCnt="5"/>
      <dgm:spPr/>
    </dgm:pt>
    <dgm:pt modelId="{EC12B8A5-ED9C-B34D-9C4D-05014961D397}" type="pres">
      <dgm:prSet presAssocID="{AB5B3114-75A6-AF45-8C3E-92E661C8C2D8}" presName="connectorText" presStyleLbl="sibTrans2D1" presStyleIdx="0" presStyleCnt="5"/>
      <dgm:spPr/>
    </dgm:pt>
    <dgm:pt modelId="{18F5A463-2108-7B42-AAE7-CD2E95F52FC1}" type="pres">
      <dgm:prSet presAssocID="{4FA50C8B-6021-6847-9100-C455115B77EB}" presName="node" presStyleLbl="node1" presStyleIdx="1" presStyleCnt="6" custScaleX="229051" custLinFactNeighborX="68535" custLinFactNeighborY="10435">
        <dgm:presLayoutVars>
          <dgm:bulletEnabled val="1"/>
        </dgm:presLayoutVars>
      </dgm:prSet>
      <dgm:spPr/>
    </dgm:pt>
    <dgm:pt modelId="{1F3FDE67-D5AB-2B45-A083-1DBF57897833}" type="pres">
      <dgm:prSet presAssocID="{8F7BC332-B674-A148-AE92-B73F26871BEB}" presName="sibTrans" presStyleLbl="sibTrans2D1" presStyleIdx="1" presStyleCnt="5"/>
      <dgm:spPr/>
    </dgm:pt>
    <dgm:pt modelId="{719685C5-AB69-1841-8A46-D618BEC29B40}" type="pres">
      <dgm:prSet presAssocID="{8F7BC332-B674-A148-AE92-B73F26871BEB}" presName="connectorText" presStyleLbl="sibTrans2D1" presStyleIdx="1" presStyleCnt="5"/>
      <dgm:spPr/>
    </dgm:pt>
    <dgm:pt modelId="{5D65985B-4E2E-164D-B90E-464D1A47F04C}" type="pres">
      <dgm:prSet presAssocID="{D21FC87D-8305-2447-BDB7-3F00FA587AA8}" presName="node" presStyleLbl="node1" presStyleIdx="2" presStyleCnt="6" custScaleX="229051" custLinFactNeighborX="68535" custLinFactNeighborY="10435">
        <dgm:presLayoutVars>
          <dgm:bulletEnabled val="1"/>
        </dgm:presLayoutVars>
      </dgm:prSet>
      <dgm:spPr/>
    </dgm:pt>
    <dgm:pt modelId="{E2D7222A-C2C4-984B-963F-8D02733EE457}" type="pres">
      <dgm:prSet presAssocID="{7E29B9ED-4044-BE49-B510-CD7D780A6ACF}" presName="sibTrans" presStyleLbl="sibTrans2D1" presStyleIdx="2" presStyleCnt="5"/>
      <dgm:spPr/>
    </dgm:pt>
    <dgm:pt modelId="{E9E7C814-000B-9340-8EF6-9FD8637DB0EF}" type="pres">
      <dgm:prSet presAssocID="{7E29B9ED-4044-BE49-B510-CD7D780A6ACF}" presName="connectorText" presStyleLbl="sibTrans2D1" presStyleIdx="2" presStyleCnt="5"/>
      <dgm:spPr/>
    </dgm:pt>
    <dgm:pt modelId="{9C4F9308-20D3-A348-90C0-AC79B081392D}" type="pres">
      <dgm:prSet presAssocID="{36194249-1FFE-2A4F-BCAF-AFF5783C1057}" presName="node" presStyleLbl="node1" presStyleIdx="3" presStyleCnt="6" custScaleX="229051" custLinFactNeighborX="68535" custLinFactNeighborY="10435">
        <dgm:presLayoutVars>
          <dgm:bulletEnabled val="1"/>
        </dgm:presLayoutVars>
      </dgm:prSet>
      <dgm:spPr/>
    </dgm:pt>
    <dgm:pt modelId="{41FA2F84-95F0-AB4D-B85A-7AF38A786568}" type="pres">
      <dgm:prSet presAssocID="{7B194AC5-6645-9240-BD19-1F5858C09F41}" presName="sibTrans" presStyleLbl="sibTrans2D1" presStyleIdx="3" presStyleCnt="5"/>
      <dgm:spPr/>
    </dgm:pt>
    <dgm:pt modelId="{555DDD30-C128-6946-8555-E9D1533E79FA}" type="pres">
      <dgm:prSet presAssocID="{7B194AC5-6645-9240-BD19-1F5858C09F41}" presName="connectorText" presStyleLbl="sibTrans2D1" presStyleIdx="3" presStyleCnt="5"/>
      <dgm:spPr/>
    </dgm:pt>
    <dgm:pt modelId="{882F3C18-2850-C847-B7DA-415997CA049C}" type="pres">
      <dgm:prSet presAssocID="{B0294B90-7E82-8442-9E8D-03DC7F66DC1B}" presName="node" presStyleLbl="node1" presStyleIdx="4" presStyleCnt="6" custScaleX="229051" custLinFactNeighborX="68535" custLinFactNeighborY="10435">
        <dgm:presLayoutVars>
          <dgm:bulletEnabled val="1"/>
        </dgm:presLayoutVars>
      </dgm:prSet>
      <dgm:spPr/>
    </dgm:pt>
    <dgm:pt modelId="{2BFCD408-4931-A04C-8187-8D3A7CBCBC22}" type="pres">
      <dgm:prSet presAssocID="{C8F553D3-D5E1-B248-AD27-E29DD41D44C2}" presName="sibTrans" presStyleLbl="sibTrans2D1" presStyleIdx="4" presStyleCnt="5"/>
      <dgm:spPr/>
    </dgm:pt>
    <dgm:pt modelId="{ABD4E995-72FF-0D46-8C2B-304303AECB8B}" type="pres">
      <dgm:prSet presAssocID="{C8F553D3-D5E1-B248-AD27-E29DD41D44C2}" presName="connectorText" presStyleLbl="sibTrans2D1" presStyleIdx="4" presStyleCnt="5"/>
      <dgm:spPr/>
    </dgm:pt>
    <dgm:pt modelId="{3143F5C6-5E45-0249-8EFE-05050EB18818}" type="pres">
      <dgm:prSet presAssocID="{E2A7E459-C4A8-4A4B-BF0D-3A9C2F97DD25}" presName="node" presStyleLbl="node1" presStyleIdx="5" presStyleCnt="6" custScaleX="229051" custLinFactNeighborX="68535" custLinFactNeighborY="10435">
        <dgm:presLayoutVars>
          <dgm:bulletEnabled val="1"/>
        </dgm:presLayoutVars>
      </dgm:prSet>
      <dgm:spPr/>
    </dgm:pt>
  </dgm:ptLst>
  <dgm:cxnLst>
    <dgm:cxn modelId="{60CDDA06-2D33-6A48-8076-E76B110ADC10}" srcId="{D5B10064-A413-5940-ABB5-4B7F4C8E62D2}" destId="{B0294B90-7E82-8442-9E8D-03DC7F66DC1B}" srcOrd="4" destOrd="0" parTransId="{D2718369-304F-3A4A-A144-47510FDA7543}" sibTransId="{C8F553D3-D5E1-B248-AD27-E29DD41D44C2}"/>
    <dgm:cxn modelId="{D003820E-87F5-6142-A1B8-0065FB3879F5}" type="presOf" srcId="{AB5B3114-75A6-AF45-8C3E-92E661C8C2D8}" destId="{B1A2EAB2-E163-974B-86F3-1E1AF24B077C}" srcOrd="0" destOrd="0" presId="urn:microsoft.com/office/officeart/2005/8/layout/process2"/>
    <dgm:cxn modelId="{02508E23-2FEB-3A41-952A-9FEA97024FE6}" type="presOf" srcId="{D5B10064-A413-5940-ABB5-4B7F4C8E62D2}" destId="{7B356F05-A668-3149-8787-F7F26B2D532C}" srcOrd="0" destOrd="0" presId="urn:microsoft.com/office/officeart/2005/8/layout/process2"/>
    <dgm:cxn modelId="{BBCB8831-3598-A649-A1E8-D2FB043FE835}" type="presOf" srcId="{B0294B90-7E82-8442-9E8D-03DC7F66DC1B}" destId="{882F3C18-2850-C847-B7DA-415997CA049C}" srcOrd="0" destOrd="0" presId="urn:microsoft.com/office/officeart/2005/8/layout/process2"/>
    <dgm:cxn modelId="{DE674737-3271-C044-B0CD-FE4A450DD17C}" type="presOf" srcId="{D21FC87D-8305-2447-BDB7-3F00FA587AA8}" destId="{5D65985B-4E2E-164D-B90E-464D1A47F04C}" srcOrd="0" destOrd="0" presId="urn:microsoft.com/office/officeart/2005/8/layout/process2"/>
    <dgm:cxn modelId="{D794FA61-8AAD-254C-A2CA-6E4A48A7AD17}" type="presOf" srcId="{AB5B3114-75A6-AF45-8C3E-92E661C8C2D8}" destId="{EC12B8A5-ED9C-B34D-9C4D-05014961D397}" srcOrd="1" destOrd="0" presId="urn:microsoft.com/office/officeart/2005/8/layout/process2"/>
    <dgm:cxn modelId="{8F483068-8124-B04F-A6A3-BFA2D8E972E5}" type="presOf" srcId="{8F7BC332-B674-A148-AE92-B73F26871BEB}" destId="{719685C5-AB69-1841-8A46-D618BEC29B40}" srcOrd="1" destOrd="0" presId="urn:microsoft.com/office/officeart/2005/8/layout/process2"/>
    <dgm:cxn modelId="{119C5B68-E0D5-7345-8F41-5FFFCE67647F}" type="presOf" srcId="{8F7BC332-B674-A148-AE92-B73F26871BEB}" destId="{1F3FDE67-D5AB-2B45-A083-1DBF57897833}" srcOrd="0" destOrd="0" presId="urn:microsoft.com/office/officeart/2005/8/layout/process2"/>
    <dgm:cxn modelId="{5BD0E96C-0534-6048-8D48-203DFF9BEA4C}" type="presOf" srcId="{7B194AC5-6645-9240-BD19-1F5858C09F41}" destId="{41FA2F84-95F0-AB4D-B85A-7AF38A786568}" srcOrd="0" destOrd="0" presId="urn:microsoft.com/office/officeart/2005/8/layout/process2"/>
    <dgm:cxn modelId="{057FB855-ACC4-454C-98EB-FA5CE91CEA88}" srcId="{D5B10064-A413-5940-ABB5-4B7F4C8E62D2}" destId="{4FA50C8B-6021-6847-9100-C455115B77EB}" srcOrd="1" destOrd="0" parTransId="{A37EF409-4FF9-EC42-8998-A62DAD731625}" sibTransId="{8F7BC332-B674-A148-AE92-B73F26871BEB}"/>
    <dgm:cxn modelId="{10324759-3DEE-2B4F-A86A-DF987A31E120}" type="presOf" srcId="{36194249-1FFE-2A4F-BCAF-AFF5783C1057}" destId="{9C4F9308-20D3-A348-90C0-AC79B081392D}" srcOrd="0" destOrd="0" presId="urn:microsoft.com/office/officeart/2005/8/layout/process2"/>
    <dgm:cxn modelId="{75FF1C80-4238-ED49-A19E-47E285104741}" type="presOf" srcId="{C8F553D3-D5E1-B248-AD27-E29DD41D44C2}" destId="{ABD4E995-72FF-0D46-8C2B-304303AECB8B}" srcOrd="1" destOrd="0" presId="urn:microsoft.com/office/officeart/2005/8/layout/process2"/>
    <dgm:cxn modelId="{CAF8F080-4245-EE44-AA48-F16D91E0CE34}" type="presOf" srcId="{7E29B9ED-4044-BE49-B510-CD7D780A6ACF}" destId="{E2D7222A-C2C4-984B-963F-8D02733EE457}" srcOrd="0" destOrd="0" presId="urn:microsoft.com/office/officeart/2005/8/layout/process2"/>
    <dgm:cxn modelId="{66229489-705E-7741-959C-CDA21C9019CD}" srcId="{D5B10064-A413-5940-ABB5-4B7F4C8E62D2}" destId="{D2143A41-08D0-684A-92ED-0DA13A1C0733}" srcOrd="0" destOrd="0" parTransId="{29C8A0ED-1607-7E48-938E-5EB0FA5D2124}" sibTransId="{AB5B3114-75A6-AF45-8C3E-92E661C8C2D8}"/>
    <dgm:cxn modelId="{69F73490-A0BE-CC40-B3A1-66C178939FAE}" type="presOf" srcId="{C8F553D3-D5E1-B248-AD27-E29DD41D44C2}" destId="{2BFCD408-4931-A04C-8187-8D3A7CBCBC22}" srcOrd="0" destOrd="0" presId="urn:microsoft.com/office/officeart/2005/8/layout/process2"/>
    <dgm:cxn modelId="{36ECD59E-8EAB-A147-B7B0-CE16970919CC}" srcId="{D5B10064-A413-5940-ABB5-4B7F4C8E62D2}" destId="{36194249-1FFE-2A4F-BCAF-AFF5783C1057}" srcOrd="3" destOrd="0" parTransId="{725D386F-15ED-784C-A8B9-93B0DF40895C}" sibTransId="{7B194AC5-6645-9240-BD19-1F5858C09F41}"/>
    <dgm:cxn modelId="{929BFCA3-9148-EF49-AF36-4382F48FCAB9}" type="presOf" srcId="{D2143A41-08D0-684A-92ED-0DA13A1C0733}" destId="{2C48D2F5-AD85-3149-B64A-049FECDF1E89}" srcOrd="0" destOrd="0" presId="urn:microsoft.com/office/officeart/2005/8/layout/process2"/>
    <dgm:cxn modelId="{E10777AD-F335-D246-88B3-F806783EF8D5}" type="presOf" srcId="{4FA50C8B-6021-6847-9100-C455115B77EB}" destId="{18F5A463-2108-7B42-AAE7-CD2E95F52FC1}" srcOrd="0" destOrd="0" presId="urn:microsoft.com/office/officeart/2005/8/layout/process2"/>
    <dgm:cxn modelId="{C90101BE-1CFA-7247-A746-0B31113EF40C}" type="presOf" srcId="{7B194AC5-6645-9240-BD19-1F5858C09F41}" destId="{555DDD30-C128-6946-8555-E9D1533E79FA}" srcOrd="1" destOrd="0" presId="urn:microsoft.com/office/officeart/2005/8/layout/process2"/>
    <dgm:cxn modelId="{EE8BAFBE-795C-C742-8221-66BBE35EB7C1}" type="presOf" srcId="{E2A7E459-C4A8-4A4B-BF0D-3A9C2F97DD25}" destId="{3143F5C6-5E45-0249-8EFE-05050EB18818}" srcOrd="0" destOrd="0" presId="urn:microsoft.com/office/officeart/2005/8/layout/process2"/>
    <dgm:cxn modelId="{8CAB86D3-C1D1-1D49-84B1-783C0D0AF090}" srcId="{D5B10064-A413-5940-ABB5-4B7F4C8E62D2}" destId="{E2A7E459-C4A8-4A4B-BF0D-3A9C2F97DD25}" srcOrd="5" destOrd="0" parTransId="{05896BC3-F4E5-084B-B13C-31E1279F964C}" sibTransId="{E92EB9F5-4768-794E-BCCE-CE13800A7D61}"/>
    <dgm:cxn modelId="{847BC4F7-9E55-6A43-B028-1C62F2729214}" type="presOf" srcId="{7E29B9ED-4044-BE49-B510-CD7D780A6ACF}" destId="{E9E7C814-000B-9340-8EF6-9FD8637DB0EF}" srcOrd="1" destOrd="0" presId="urn:microsoft.com/office/officeart/2005/8/layout/process2"/>
    <dgm:cxn modelId="{27C0B5FE-0E8B-1E46-A078-3930F9ACFA14}" srcId="{D5B10064-A413-5940-ABB5-4B7F4C8E62D2}" destId="{D21FC87D-8305-2447-BDB7-3F00FA587AA8}" srcOrd="2" destOrd="0" parTransId="{5BB63C50-3D5E-EE47-B36B-D5526A25F283}" sibTransId="{7E29B9ED-4044-BE49-B510-CD7D780A6ACF}"/>
    <dgm:cxn modelId="{460EDEAE-8E21-884F-9FF4-61F1BD895709}" type="presParOf" srcId="{7B356F05-A668-3149-8787-F7F26B2D532C}" destId="{2C48D2F5-AD85-3149-B64A-049FECDF1E89}" srcOrd="0" destOrd="0" presId="urn:microsoft.com/office/officeart/2005/8/layout/process2"/>
    <dgm:cxn modelId="{B4A5346C-9A3A-0D4E-B4DE-C58DD3AEC1DB}" type="presParOf" srcId="{7B356F05-A668-3149-8787-F7F26B2D532C}" destId="{B1A2EAB2-E163-974B-86F3-1E1AF24B077C}" srcOrd="1" destOrd="0" presId="urn:microsoft.com/office/officeart/2005/8/layout/process2"/>
    <dgm:cxn modelId="{53BF7DE2-FC62-4743-B2D9-D746AD90F813}" type="presParOf" srcId="{B1A2EAB2-E163-974B-86F3-1E1AF24B077C}" destId="{EC12B8A5-ED9C-B34D-9C4D-05014961D397}" srcOrd="0" destOrd="0" presId="urn:microsoft.com/office/officeart/2005/8/layout/process2"/>
    <dgm:cxn modelId="{3CB1DD5B-2CE7-4142-A289-3598230F649C}" type="presParOf" srcId="{7B356F05-A668-3149-8787-F7F26B2D532C}" destId="{18F5A463-2108-7B42-AAE7-CD2E95F52FC1}" srcOrd="2" destOrd="0" presId="urn:microsoft.com/office/officeart/2005/8/layout/process2"/>
    <dgm:cxn modelId="{916E4FDE-352A-9948-8ED5-F5E55F9B7B08}" type="presParOf" srcId="{7B356F05-A668-3149-8787-F7F26B2D532C}" destId="{1F3FDE67-D5AB-2B45-A083-1DBF57897833}" srcOrd="3" destOrd="0" presId="urn:microsoft.com/office/officeart/2005/8/layout/process2"/>
    <dgm:cxn modelId="{6E1D6CB5-223A-F74E-B6AA-B29E3AC5633A}" type="presParOf" srcId="{1F3FDE67-D5AB-2B45-A083-1DBF57897833}" destId="{719685C5-AB69-1841-8A46-D618BEC29B40}" srcOrd="0" destOrd="0" presId="urn:microsoft.com/office/officeart/2005/8/layout/process2"/>
    <dgm:cxn modelId="{0BC0E48C-6E9F-BB44-91E8-3566B80D7DDA}" type="presParOf" srcId="{7B356F05-A668-3149-8787-F7F26B2D532C}" destId="{5D65985B-4E2E-164D-B90E-464D1A47F04C}" srcOrd="4" destOrd="0" presId="urn:microsoft.com/office/officeart/2005/8/layout/process2"/>
    <dgm:cxn modelId="{3620051E-A885-C94D-98DD-C200CDDCC27F}" type="presParOf" srcId="{7B356F05-A668-3149-8787-F7F26B2D532C}" destId="{E2D7222A-C2C4-984B-963F-8D02733EE457}" srcOrd="5" destOrd="0" presId="urn:microsoft.com/office/officeart/2005/8/layout/process2"/>
    <dgm:cxn modelId="{3585E2A4-D4DF-D642-AAB9-3CF731CAE7AB}" type="presParOf" srcId="{E2D7222A-C2C4-984B-963F-8D02733EE457}" destId="{E9E7C814-000B-9340-8EF6-9FD8637DB0EF}" srcOrd="0" destOrd="0" presId="urn:microsoft.com/office/officeart/2005/8/layout/process2"/>
    <dgm:cxn modelId="{0CEBFFB2-C452-B745-8868-6041A433D10A}" type="presParOf" srcId="{7B356F05-A668-3149-8787-F7F26B2D532C}" destId="{9C4F9308-20D3-A348-90C0-AC79B081392D}" srcOrd="6" destOrd="0" presId="urn:microsoft.com/office/officeart/2005/8/layout/process2"/>
    <dgm:cxn modelId="{F9A8202A-CFD3-E74B-BBEA-B666C0DD87A8}" type="presParOf" srcId="{7B356F05-A668-3149-8787-F7F26B2D532C}" destId="{41FA2F84-95F0-AB4D-B85A-7AF38A786568}" srcOrd="7" destOrd="0" presId="urn:microsoft.com/office/officeart/2005/8/layout/process2"/>
    <dgm:cxn modelId="{06319950-1AAD-754F-BBBD-9F610684F5DA}" type="presParOf" srcId="{41FA2F84-95F0-AB4D-B85A-7AF38A786568}" destId="{555DDD30-C128-6946-8555-E9D1533E79FA}" srcOrd="0" destOrd="0" presId="urn:microsoft.com/office/officeart/2005/8/layout/process2"/>
    <dgm:cxn modelId="{B58BC6E4-EB54-4B4C-A629-E14F79356353}" type="presParOf" srcId="{7B356F05-A668-3149-8787-F7F26B2D532C}" destId="{882F3C18-2850-C847-B7DA-415997CA049C}" srcOrd="8" destOrd="0" presId="urn:microsoft.com/office/officeart/2005/8/layout/process2"/>
    <dgm:cxn modelId="{7CD61257-DCA5-F24E-A6E6-7D7E17E7F6D5}" type="presParOf" srcId="{7B356F05-A668-3149-8787-F7F26B2D532C}" destId="{2BFCD408-4931-A04C-8187-8D3A7CBCBC22}" srcOrd="9" destOrd="0" presId="urn:microsoft.com/office/officeart/2005/8/layout/process2"/>
    <dgm:cxn modelId="{E3E7C9BB-6225-9E4F-ABF4-07E3A0943293}" type="presParOf" srcId="{2BFCD408-4931-A04C-8187-8D3A7CBCBC22}" destId="{ABD4E995-72FF-0D46-8C2B-304303AECB8B}" srcOrd="0" destOrd="0" presId="urn:microsoft.com/office/officeart/2005/8/layout/process2"/>
    <dgm:cxn modelId="{9FD8ECE3-6D36-B14C-960A-09EB6BB5527D}" type="presParOf" srcId="{7B356F05-A668-3149-8787-F7F26B2D532C}" destId="{3143F5C6-5E45-0249-8EFE-05050EB18818}" srcOrd="10"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5B10064-A413-5940-ABB5-4B7F4C8E62D2}" type="doc">
      <dgm:prSet loTypeId="urn:microsoft.com/office/officeart/2005/8/layout/process2" loCatId="" qsTypeId="urn:microsoft.com/office/officeart/2005/8/quickstyle/simple1" qsCatId="simple" csTypeId="urn:microsoft.com/office/officeart/2005/8/colors/accent0_3" csCatId="mainScheme" phldr="1"/>
      <dgm:spPr/>
      <dgm:t>
        <a:bodyPr/>
        <a:lstStyle/>
        <a:p>
          <a:endParaRPr lang="es-MX"/>
        </a:p>
      </dgm:t>
    </dgm:pt>
    <dgm:pt modelId="{D2143A41-08D0-684A-92ED-0DA13A1C0733}">
      <dgm:prSet phldrT="[Texto]" custT="1"/>
      <dgm:spPr>
        <a:solidFill>
          <a:srgbClr val="595959">
            <a:lumMod val="40000"/>
            <a:lumOff val="60000"/>
          </a:srgbClr>
        </a:solidFill>
        <a:ln w="12700" cap="flat" cmpd="sng" algn="ctr">
          <a:solidFill>
            <a:srgbClr val="E7E6E6">
              <a:hueOff val="0"/>
              <a:satOff val="0"/>
              <a:lumOff val="0"/>
              <a:alphaOff val="0"/>
            </a:srgbClr>
          </a:solidFill>
          <a:prstDash val="solid"/>
          <a:miter lim="800000"/>
        </a:ln>
        <a:effectLst/>
      </dgm:spPr>
      <dgm:t>
        <a:bodyPr spcFirstLastPara="0" vert="horz" wrap="square" lIns="45720" tIns="45720" rIns="45720" bIns="45720" numCol="1" spcCol="1270" anchor="ctr" anchorCtr="0"/>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Planificación</a:t>
          </a:r>
        </a:p>
      </dgm:t>
    </dgm:pt>
    <dgm:pt modelId="{29C8A0ED-1607-7E48-938E-5EB0FA5D2124}" type="parTrans" cxnId="{66229489-705E-7741-959C-CDA21C9019CD}">
      <dgm:prSet/>
      <dgm:spPr/>
      <dgm:t>
        <a:bodyPr/>
        <a:lstStyle/>
        <a:p>
          <a:endParaRPr lang="es-MX" sz="1400" b="1"/>
        </a:p>
      </dgm:t>
    </dgm:pt>
    <dgm:pt modelId="{AB5B3114-75A6-AF45-8C3E-92E661C8C2D8}" type="sibTrans" cxnId="{66229489-705E-7741-959C-CDA21C9019CD}">
      <dgm:prSet custT="1"/>
      <dgm:spPr/>
      <dgm:t>
        <a:bodyPr/>
        <a:lstStyle/>
        <a:p>
          <a:endParaRPr lang="es-MX" sz="700" b="1"/>
        </a:p>
      </dgm:t>
    </dgm:pt>
    <dgm:pt modelId="{4FA50C8B-6021-6847-9100-C455115B77EB}">
      <dgm:prSet phldrT="[Texto]" custT="1"/>
      <dgm:spPr>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spcFirstLastPara="0" vert="horz" wrap="square" lIns="45720" tIns="45720" rIns="45720" bIns="45720" numCol="1" spcCol="1270" anchor="ctr" anchorCtr="0"/>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Construcción del modelo de datos</a:t>
          </a:r>
        </a:p>
      </dgm:t>
    </dgm:pt>
    <dgm:pt modelId="{A37EF409-4FF9-EC42-8998-A62DAD731625}" type="parTrans" cxnId="{057FB855-ACC4-454C-98EB-FA5CE91CEA88}">
      <dgm:prSet/>
      <dgm:spPr/>
      <dgm:t>
        <a:bodyPr/>
        <a:lstStyle/>
        <a:p>
          <a:endParaRPr lang="es-MX" sz="1400" b="1"/>
        </a:p>
      </dgm:t>
    </dgm:pt>
    <dgm:pt modelId="{8F7BC332-B674-A148-AE92-B73F26871BEB}" type="sibTrans" cxnId="{057FB855-ACC4-454C-98EB-FA5CE91CEA88}">
      <dgm:prSet custT="1"/>
      <dgm:spPr/>
      <dgm:t>
        <a:bodyPr/>
        <a:lstStyle/>
        <a:p>
          <a:endParaRPr lang="es-MX" sz="700" b="1"/>
        </a:p>
      </dgm:t>
    </dgm:pt>
    <dgm:pt modelId="{D21FC87D-8305-2447-BDB7-3F00FA587AA8}">
      <dgm:prSet phldrT="[Texto]" custT="1"/>
      <dgm:spPr>
        <a:solidFill>
          <a:schemeClr val="tx1">
            <a:lumMod val="40000"/>
            <a:lumOff val="60000"/>
          </a:schemeClr>
        </a:solidFill>
      </dgm:spPr>
      <dgm:t>
        <a:bodyPr/>
        <a:lstStyle/>
        <a:p>
          <a:r>
            <a:rPr lang="es-MX" sz="1200" b="1" dirty="0"/>
            <a:t>Evaluar un modelo</a:t>
          </a:r>
        </a:p>
      </dgm:t>
    </dgm:pt>
    <dgm:pt modelId="{5BB63C50-3D5E-EE47-B36B-D5526A25F283}" type="parTrans" cxnId="{27C0B5FE-0E8B-1E46-A078-3930F9ACFA14}">
      <dgm:prSet/>
      <dgm:spPr/>
      <dgm:t>
        <a:bodyPr/>
        <a:lstStyle/>
        <a:p>
          <a:endParaRPr lang="es-MX" sz="1400" b="1"/>
        </a:p>
      </dgm:t>
    </dgm:pt>
    <dgm:pt modelId="{7E29B9ED-4044-BE49-B510-CD7D780A6ACF}" type="sibTrans" cxnId="{27C0B5FE-0E8B-1E46-A078-3930F9ACFA14}">
      <dgm:prSet custT="1"/>
      <dgm:spPr/>
      <dgm:t>
        <a:bodyPr/>
        <a:lstStyle/>
        <a:p>
          <a:endParaRPr lang="es-MX" sz="700" b="1"/>
        </a:p>
      </dgm:t>
    </dgm:pt>
    <dgm:pt modelId="{36194249-1FFE-2A4F-BCAF-AFF5783C1057}">
      <dgm:prSet custT="1"/>
      <dgm:spPr>
        <a:solidFill>
          <a:schemeClr val="tx1">
            <a:lumMod val="40000"/>
            <a:lumOff val="60000"/>
          </a:schemeClr>
        </a:solidFill>
      </dgm:spPr>
      <dgm:t>
        <a:bodyPr/>
        <a:lstStyle/>
        <a:p>
          <a:r>
            <a:rPr lang="es-MX" sz="1200" b="1" dirty="0"/>
            <a:t>Explicar los modelos</a:t>
          </a:r>
        </a:p>
      </dgm:t>
    </dgm:pt>
    <dgm:pt modelId="{725D386F-15ED-784C-A8B9-93B0DF40895C}" type="parTrans" cxnId="{36ECD59E-8EAB-A147-B7B0-CE16970919CC}">
      <dgm:prSet/>
      <dgm:spPr/>
      <dgm:t>
        <a:bodyPr/>
        <a:lstStyle/>
        <a:p>
          <a:endParaRPr lang="es-MX" sz="1400" b="1"/>
        </a:p>
      </dgm:t>
    </dgm:pt>
    <dgm:pt modelId="{7B194AC5-6645-9240-BD19-1F5858C09F41}" type="sibTrans" cxnId="{36ECD59E-8EAB-A147-B7B0-CE16970919CC}">
      <dgm:prSet custT="1"/>
      <dgm:spPr/>
      <dgm:t>
        <a:bodyPr/>
        <a:lstStyle/>
        <a:p>
          <a:endParaRPr lang="es-MX" sz="700" b="1"/>
        </a:p>
      </dgm:t>
    </dgm:pt>
    <dgm:pt modelId="{B0294B90-7E82-8442-9E8D-03DC7F66DC1B}">
      <dgm:prSet custT="1"/>
      <dgm:spPr>
        <a:solidFill>
          <a:schemeClr val="tx1">
            <a:lumMod val="40000"/>
            <a:lumOff val="60000"/>
          </a:schemeClr>
        </a:solidFill>
      </dgm:spPr>
      <dgm:t>
        <a:bodyPr/>
        <a:lstStyle/>
        <a:p>
          <a:r>
            <a:rPr lang="es-MX" sz="1200" b="1" dirty="0"/>
            <a:t>Implementar un modelo</a:t>
          </a:r>
        </a:p>
      </dgm:t>
    </dgm:pt>
    <dgm:pt modelId="{D2718369-304F-3A4A-A144-47510FDA7543}" type="parTrans" cxnId="{60CDDA06-2D33-6A48-8076-E76B110ADC10}">
      <dgm:prSet/>
      <dgm:spPr/>
      <dgm:t>
        <a:bodyPr/>
        <a:lstStyle/>
        <a:p>
          <a:endParaRPr lang="es-MX" sz="1400" b="1"/>
        </a:p>
      </dgm:t>
    </dgm:pt>
    <dgm:pt modelId="{C8F553D3-D5E1-B248-AD27-E29DD41D44C2}" type="sibTrans" cxnId="{60CDDA06-2D33-6A48-8076-E76B110ADC10}">
      <dgm:prSet custT="1"/>
      <dgm:spPr/>
      <dgm:t>
        <a:bodyPr/>
        <a:lstStyle/>
        <a:p>
          <a:endParaRPr lang="es-MX" sz="600" b="1"/>
        </a:p>
      </dgm:t>
    </dgm:pt>
    <dgm:pt modelId="{E2A7E459-C4A8-4A4B-BF0D-3A9C2F97DD25}">
      <dgm:prSet custT="1"/>
      <dgm:spPr>
        <a:solidFill>
          <a:schemeClr val="tx1">
            <a:lumMod val="40000"/>
            <a:lumOff val="60000"/>
          </a:schemeClr>
        </a:solidFill>
      </dgm:spPr>
      <dgm:t>
        <a:bodyPr/>
        <a:lstStyle/>
        <a:p>
          <a:r>
            <a:rPr lang="es-MX" sz="1200" b="1" dirty="0"/>
            <a:t>Monitoreo de los modelos</a:t>
          </a:r>
        </a:p>
      </dgm:t>
    </dgm:pt>
    <dgm:pt modelId="{05896BC3-F4E5-084B-B13C-31E1279F964C}" type="parTrans" cxnId="{8CAB86D3-C1D1-1D49-84B1-783C0D0AF090}">
      <dgm:prSet/>
      <dgm:spPr/>
      <dgm:t>
        <a:bodyPr/>
        <a:lstStyle/>
        <a:p>
          <a:endParaRPr lang="es-MX" sz="1400" b="1"/>
        </a:p>
      </dgm:t>
    </dgm:pt>
    <dgm:pt modelId="{E92EB9F5-4768-794E-BCCE-CE13800A7D61}" type="sibTrans" cxnId="{8CAB86D3-C1D1-1D49-84B1-783C0D0AF090}">
      <dgm:prSet/>
      <dgm:spPr/>
      <dgm:t>
        <a:bodyPr/>
        <a:lstStyle/>
        <a:p>
          <a:endParaRPr lang="es-MX" sz="1400" b="1"/>
        </a:p>
      </dgm:t>
    </dgm:pt>
    <dgm:pt modelId="{7B356F05-A668-3149-8787-F7F26B2D532C}" type="pres">
      <dgm:prSet presAssocID="{D5B10064-A413-5940-ABB5-4B7F4C8E62D2}" presName="linearFlow" presStyleCnt="0">
        <dgm:presLayoutVars>
          <dgm:resizeHandles val="exact"/>
        </dgm:presLayoutVars>
      </dgm:prSet>
      <dgm:spPr/>
    </dgm:pt>
    <dgm:pt modelId="{2C48D2F5-AD85-3149-B64A-049FECDF1E89}" type="pres">
      <dgm:prSet presAssocID="{D2143A41-08D0-684A-92ED-0DA13A1C0733}" presName="node" presStyleLbl="node1" presStyleIdx="0" presStyleCnt="6" custScaleX="229051" custLinFactNeighborX="68535" custLinFactNeighborY="10435">
        <dgm:presLayoutVars>
          <dgm:bulletEnabled val="1"/>
        </dgm:presLayoutVars>
      </dgm:prSet>
      <dgm:spPr>
        <a:xfrm>
          <a:off x="2439480" y="28428"/>
          <a:ext cx="3192908" cy="511769"/>
        </a:xfrm>
        <a:prstGeom prst="roundRect">
          <a:avLst>
            <a:gd name="adj" fmla="val 10000"/>
          </a:avLst>
        </a:prstGeom>
      </dgm:spPr>
    </dgm:pt>
    <dgm:pt modelId="{B1A2EAB2-E163-974B-86F3-1E1AF24B077C}" type="pres">
      <dgm:prSet presAssocID="{AB5B3114-75A6-AF45-8C3E-92E661C8C2D8}" presName="sibTrans" presStyleLbl="sibTrans2D1" presStyleIdx="0" presStyleCnt="5"/>
      <dgm:spPr/>
    </dgm:pt>
    <dgm:pt modelId="{EC12B8A5-ED9C-B34D-9C4D-05014961D397}" type="pres">
      <dgm:prSet presAssocID="{AB5B3114-75A6-AF45-8C3E-92E661C8C2D8}" presName="connectorText" presStyleLbl="sibTrans2D1" presStyleIdx="0" presStyleCnt="5"/>
      <dgm:spPr/>
    </dgm:pt>
    <dgm:pt modelId="{18F5A463-2108-7B42-AAE7-CD2E95F52FC1}" type="pres">
      <dgm:prSet presAssocID="{4FA50C8B-6021-6847-9100-C455115B77EB}" presName="node" presStyleLbl="node1" presStyleIdx="1" presStyleCnt="6" custScaleX="229051" custLinFactNeighborX="68535" custLinFactNeighborY="10435">
        <dgm:presLayoutVars>
          <dgm:bulletEnabled val="1"/>
        </dgm:presLayoutVars>
      </dgm:prSet>
      <dgm:spPr>
        <a:xfrm>
          <a:off x="2439480" y="796083"/>
          <a:ext cx="3192908" cy="511769"/>
        </a:xfrm>
        <a:prstGeom prst="roundRect">
          <a:avLst>
            <a:gd name="adj" fmla="val 10000"/>
          </a:avLst>
        </a:prstGeom>
      </dgm:spPr>
    </dgm:pt>
    <dgm:pt modelId="{1F3FDE67-D5AB-2B45-A083-1DBF57897833}" type="pres">
      <dgm:prSet presAssocID="{8F7BC332-B674-A148-AE92-B73F26871BEB}" presName="sibTrans" presStyleLbl="sibTrans2D1" presStyleIdx="1" presStyleCnt="5"/>
      <dgm:spPr/>
    </dgm:pt>
    <dgm:pt modelId="{719685C5-AB69-1841-8A46-D618BEC29B40}" type="pres">
      <dgm:prSet presAssocID="{8F7BC332-B674-A148-AE92-B73F26871BEB}" presName="connectorText" presStyleLbl="sibTrans2D1" presStyleIdx="1" presStyleCnt="5"/>
      <dgm:spPr/>
    </dgm:pt>
    <dgm:pt modelId="{5D65985B-4E2E-164D-B90E-464D1A47F04C}" type="pres">
      <dgm:prSet presAssocID="{D21FC87D-8305-2447-BDB7-3F00FA587AA8}" presName="node" presStyleLbl="node1" presStyleIdx="2" presStyleCnt="6" custScaleX="229051" custLinFactNeighborX="68535" custLinFactNeighborY="10435">
        <dgm:presLayoutVars>
          <dgm:bulletEnabled val="1"/>
        </dgm:presLayoutVars>
      </dgm:prSet>
      <dgm:spPr/>
    </dgm:pt>
    <dgm:pt modelId="{E2D7222A-C2C4-984B-963F-8D02733EE457}" type="pres">
      <dgm:prSet presAssocID="{7E29B9ED-4044-BE49-B510-CD7D780A6ACF}" presName="sibTrans" presStyleLbl="sibTrans2D1" presStyleIdx="2" presStyleCnt="5"/>
      <dgm:spPr/>
    </dgm:pt>
    <dgm:pt modelId="{E9E7C814-000B-9340-8EF6-9FD8637DB0EF}" type="pres">
      <dgm:prSet presAssocID="{7E29B9ED-4044-BE49-B510-CD7D780A6ACF}" presName="connectorText" presStyleLbl="sibTrans2D1" presStyleIdx="2" presStyleCnt="5"/>
      <dgm:spPr/>
    </dgm:pt>
    <dgm:pt modelId="{9C4F9308-20D3-A348-90C0-AC79B081392D}" type="pres">
      <dgm:prSet presAssocID="{36194249-1FFE-2A4F-BCAF-AFF5783C1057}" presName="node" presStyleLbl="node1" presStyleIdx="3" presStyleCnt="6" custScaleX="229051" custLinFactNeighborX="68535" custLinFactNeighborY="10435">
        <dgm:presLayoutVars>
          <dgm:bulletEnabled val="1"/>
        </dgm:presLayoutVars>
      </dgm:prSet>
      <dgm:spPr/>
    </dgm:pt>
    <dgm:pt modelId="{41FA2F84-95F0-AB4D-B85A-7AF38A786568}" type="pres">
      <dgm:prSet presAssocID="{7B194AC5-6645-9240-BD19-1F5858C09F41}" presName="sibTrans" presStyleLbl="sibTrans2D1" presStyleIdx="3" presStyleCnt="5"/>
      <dgm:spPr/>
    </dgm:pt>
    <dgm:pt modelId="{555DDD30-C128-6946-8555-E9D1533E79FA}" type="pres">
      <dgm:prSet presAssocID="{7B194AC5-6645-9240-BD19-1F5858C09F41}" presName="connectorText" presStyleLbl="sibTrans2D1" presStyleIdx="3" presStyleCnt="5"/>
      <dgm:spPr/>
    </dgm:pt>
    <dgm:pt modelId="{882F3C18-2850-C847-B7DA-415997CA049C}" type="pres">
      <dgm:prSet presAssocID="{B0294B90-7E82-8442-9E8D-03DC7F66DC1B}" presName="node" presStyleLbl="node1" presStyleIdx="4" presStyleCnt="6" custScaleX="229051" custLinFactNeighborX="68535" custLinFactNeighborY="10435">
        <dgm:presLayoutVars>
          <dgm:bulletEnabled val="1"/>
        </dgm:presLayoutVars>
      </dgm:prSet>
      <dgm:spPr/>
    </dgm:pt>
    <dgm:pt modelId="{2BFCD408-4931-A04C-8187-8D3A7CBCBC22}" type="pres">
      <dgm:prSet presAssocID="{C8F553D3-D5E1-B248-AD27-E29DD41D44C2}" presName="sibTrans" presStyleLbl="sibTrans2D1" presStyleIdx="4" presStyleCnt="5"/>
      <dgm:spPr/>
    </dgm:pt>
    <dgm:pt modelId="{ABD4E995-72FF-0D46-8C2B-304303AECB8B}" type="pres">
      <dgm:prSet presAssocID="{C8F553D3-D5E1-B248-AD27-E29DD41D44C2}" presName="connectorText" presStyleLbl="sibTrans2D1" presStyleIdx="4" presStyleCnt="5"/>
      <dgm:spPr/>
    </dgm:pt>
    <dgm:pt modelId="{3143F5C6-5E45-0249-8EFE-05050EB18818}" type="pres">
      <dgm:prSet presAssocID="{E2A7E459-C4A8-4A4B-BF0D-3A9C2F97DD25}" presName="node" presStyleLbl="node1" presStyleIdx="5" presStyleCnt="6" custScaleX="229051" custLinFactNeighborX="68535" custLinFactNeighborY="10435">
        <dgm:presLayoutVars>
          <dgm:bulletEnabled val="1"/>
        </dgm:presLayoutVars>
      </dgm:prSet>
      <dgm:spPr/>
    </dgm:pt>
  </dgm:ptLst>
  <dgm:cxnLst>
    <dgm:cxn modelId="{60CDDA06-2D33-6A48-8076-E76B110ADC10}" srcId="{D5B10064-A413-5940-ABB5-4B7F4C8E62D2}" destId="{B0294B90-7E82-8442-9E8D-03DC7F66DC1B}" srcOrd="4" destOrd="0" parTransId="{D2718369-304F-3A4A-A144-47510FDA7543}" sibTransId="{C8F553D3-D5E1-B248-AD27-E29DD41D44C2}"/>
    <dgm:cxn modelId="{D003820E-87F5-6142-A1B8-0065FB3879F5}" type="presOf" srcId="{AB5B3114-75A6-AF45-8C3E-92E661C8C2D8}" destId="{B1A2EAB2-E163-974B-86F3-1E1AF24B077C}" srcOrd="0" destOrd="0" presId="urn:microsoft.com/office/officeart/2005/8/layout/process2"/>
    <dgm:cxn modelId="{02508E23-2FEB-3A41-952A-9FEA97024FE6}" type="presOf" srcId="{D5B10064-A413-5940-ABB5-4B7F4C8E62D2}" destId="{7B356F05-A668-3149-8787-F7F26B2D532C}" srcOrd="0" destOrd="0" presId="urn:microsoft.com/office/officeart/2005/8/layout/process2"/>
    <dgm:cxn modelId="{BBCB8831-3598-A649-A1E8-D2FB043FE835}" type="presOf" srcId="{B0294B90-7E82-8442-9E8D-03DC7F66DC1B}" destId="{882F3C18-2850-C847-B7DA-415997CA049C}" srcOrd="0" destOrd="0" presId="urn:microsoft.com/office/officeart/2005/8/layout/process2"/>
    <dgm:cxn modelId="{DE674737-3271-C044-B0CD-FE4A450DD17C}" type="presOf" srcId="{D21FC87D-8305-2447-BDB7-3F00FA587AA8}" destId="{5D65985B-4E2E-164D-B90E-464D1A47F04C}" srcOrd="0" destOrd="0" presId="urn:microsoft.com/office/officeart/2005/8/layout/process2"/>
    <dgm:cxn modelId="{D794FA61-8AAD-254C-A2CA-6E4A48A7AD17}" type="presOf" srcId="{AB5B3114-75A6-AF45-8C3E-92E661C8C2D8}" destId="{EC12B8A5-ED9C-B34D-9C4D-05014961D397}" srcOrd="1" destOrd="0" presId="urn:microsoft.com/office/officeart/2005/8/layout/process2"/>
    <dgm:cxn modelId="{8F483068-8124-B04F-A6A3-BFA2D8E972E5}" type="presOf" srcId="{8F7BC332-B674-A148-AE92-B73F26871BEB}" destId="{719685C5-AB69-1841-8A46-D618BEC29B40}" srcOrd="1" destOrd="0" presId="urn:microsoft.com/office/officeart/2005/8/layout/process2"/>
    <dgm:cxn modelId="{119C5B68-E0D5-7345-8F41-5FFFCE67647F}" type="presOf" srcId="{8F7BC332-B674-A148-AE92-B73F26871BEB}" destId="{1F3FDE67-D5AB-2B45-A083-1DBF57897833}" srcOrd="0" destOrd="0" presId="urn:microsoft.com/office/officeart/2005/8/layout/process2"/>
    <dgm:cxn modelId="{5BD0E96C-0534-6048-8D48-203DFF9BEA4C}" type="presOf" srcId="{7B194AC5-6645-9240-BD19-1F5858C09F41}" destId="{41FA2F84-95F0-AB4D-B85A-7AF38A786568}" srcOrd="0" destOrd="0" presId="urn:microsoft.com/office/officeart/2005/8/layout/process2"/>
    <dgm:cxn modelId="{057FB855-ACC4-454C-98EB-FA5CE91CEA88}" srcId="{D5B10064-A413-5940-ABB5-4B7F4C8E62D2}" destId="{4FA50C8B-6021-6847-9100-C455115B77EB}" srcOrd="1" destOrd="0" parTransId="{A37EF409-4FF9-EC42-8998-A62DAD731625}" sibTransId="{8F7BC332-B674-A148-AE92-B73F26871BEB}"/>
    <dgm:cxn modelId="{10324759-3DEE-2B4F-A86A-DF987A31E120}" type="presOf" srcId="{36194249-1FFE-2A4F-BCAF-AFF5783C1057}" destId="{9C4F9308-20D3-A348-90C0-AC79B081392D}" srcOrd="0" destOrd="0" presId="urn:microsoft.com/office/officeart/2005/8/layout/process2"/>
    <dgm:cxn modelId="{75FF1C80-4238-ED49-A19E-47E285104741}" type="presOf" srcId="{C8F553D3-D5E1-B248-AD27-E29DD41D44C2}" destId="{ABD4E995-72FF-0D46-8C2B-304303AECB8B}" srcOrd="1" destOrd="0" presId="urn:microsoft.com/office/officeart/2005/8/layout/process2"/>
    <dgm:cxn modelId="{CAF8F080-4245-EE44-AA48-F16D91E0CE34}" type="presOf" srcId="{7E29B9ED-4044-BE49-B510-CD7D780A6ACF}" destId="{E2D7222A-C2C4-984B-963F-8D02733EE457}" srcOrd="0" destOrd="0" presId="urn:microsoft.com/office/officeart/2005/8/layout/process2"/>
    <dgm:cxn modelId="{66229489-705E-7741-959C-CDA21C9019CD}" srcId="{D5B10064-A413-5940-ABB5-4B7F4C8E62D2}" destId="{D2143A41-08D0-684A-92ED-0DA13A1C0733}" srcOrd="0" destOrd="0" parTransId="{29C8A0ED-1607-7E48-938E-5EB0FA5D2124}" sibTransId="{AB5B3114-75A6-AF45-8C3E-92E661C8C2D8}"/>
    <dgm:cxn modelId="{69F73490-A0BE-CC40-B3A1-66C178939FAE}" type="presOf" srcId="{C8F553D3-D5E1-B248-AD27-E29DD41D44C2}" destId="{2BFCD408-4931-A04C-8187-8D3A7CBCBC22}" srcOrd="0" destOrd="0" presId="urn:microsoft.com/office/officeart/2005/8/layout/process2"/>
    <dgm:cxn modelId="{36ECD59E-8EAB-A147-B7B0-CE16970919CC}" srcId="{D5B10064-A413-5940-ABB5-4B7F4C8E62D2}" destId="{36194249-1FFE-2A4F-BCAF-AFF5783C1057}" srcOrd="3" destOrd="0" parTransId="{725D386F-15ED-784C-A8B9-93B0DF40895C}" sibTransId="{7B194AC5-6645-9240-BD19-1F5858C09F41}"/>
    <dgm:cxn modelId="{929BFCA3-9148-EF49-AF36-4382F48FCAB9}" type="presOf" srcId="{D2143A41-08D0-684A-92ED-0DA13A1C0733}" destId="{2C48D2F5-AD85-3149-B64A-049FECDF1E89}" srcOrd="0" destOrd="0" presId="urn:microsoft.com/office/officeart/2005/8/layout/process2"/>
    <dgm:cxn modelId="{E10777AD-F335-D246-88B3-F806783EF8D5}" type="presOf" srcId="{4FA50C8B-6021-6847-9100-C455115B77EB}" destId="{18F5A463-2108-7B42-AAE7-CD2E95F52FC1}" srcOrd="0" destOrd="0" presId="urn:microsoft.com/office/officeart/2005/8/layout/process2"/>
    <dgm:cxn modelId="{C90101BE-1CFA-7247-A746-0B31113EF40C}" type="presOf" srcId="{7B194AC5-6645-9240-BD19-1F5858C09F41}" destId="{555DDD30-C128-6946-8555-E9D1533E79FA}" srcOrd="1" destOrd="0" presId="urn:microsoft.com/office/officeart/2005/8/layout/process2"/>
    <dgm:cxn modelId="{EE8BAFBE-795C-C742-8221-66BBE35EB7C1}" type="presOf" srcId="{E2A7E459-C4A8-4A4B-BF0D-3A9C2F97DD25}" destId="{3143F5C6-5E45-0249-8EFE-05050EB18818}" srcOrd="0" destOrd="0" presId="urn:microsoft.com/office/officeart/2005/8/layout/process2"/>
    <dgm:cxn modelId="{8CAB86D3-C1D1-1D49-84B1-783C0D0AF090}" srcId="{D5B10064-A413-5940-ABB5-4B7F4C8E62D2}" destId="{E2A7E459-C4A8-4A4B-BF0D-3A9C2F97DD25}" srcOrd="5" destOrd="0" parTransId="{05896BC3-F4E5-084B-B13C-31E1279F964C}" sibTransId="{E92EB9F5-4768-794E-BCCE-CE13800A7D61}"/>
    <dgm:cxn modelId="{847BC4F7-9E55-6A43-B028-1C62F2729214}" type="presOf" srcId="{7E29B9ED-4044-BE49-B510-CD7D780A6ACF}" destId="{E9E7C814-000B-9340-8EF6-9FD8637DB0EF}" srcOrd="1" destOrd="0" presId="urn:microsoft.com/office/officeart/2005/8/layout/process2"/>
    <dgm:cxn modelId="{27C0B5FE-0E8B-1E46-A078-3930F9ACFA14}" srcId="{D5B10064-A413-5940-ABB5-4B7F4C8E62D2}" destId="{D21FC87D-8305-2447-BDB7-3F00FA587AA8}" srcOrd="2" destOrd="0" parTransId="{5BB63C50-3D5E-EE47-B36B-D5526A25F283}" sibTransId="{7E29B9ED-4044-BE49-B510-CD7D780A6ACF}"/>
    <dgm:cxn modelId="{460EDEAE-8E21-884F-9FF4-61F1BD895709}" type="presParOf" srcId="{7B356F05-A668-3149-8787-F7F26B2D532C}" destId="{2C48D2F5-AD85-3149-B64A-049FECDF1E89}" srcOrd="0" destOrd="0" presId="urn:microsoft.com/office/officeart/2005/8/layout/process2"/>
    <dgm:cxn modelId="{B4A5346C-9A3A-0D4E-B4DE-C58DD3AEC1DB}" type="presParOf" srcId="{7B356F05-A668-3149-8787-F7F26B2D532C}" destId="{B1A2EAB2-E163-974B-86F3-1E1AF24B077C}" srcOrd="1" destOrd="0" presId="urn:microsoft.com/office/officeart/2005/8/layout/process2"/>
    <dgm:cxn modelId="{53BF7DE2-FC62-4743-B2D9-D746AD90F813}" type="presParOf" srcId="{B1A2EAB2-E163-974B-86F3-1E1AF24B077C}" destId="{EC12B8A5-ED9C-B34D-9C4D-05014961D397}" srcOrd="0" destOrd="0" presId="urn:microsoft.com/office/officeart/2005/8/layout/process2"/>
    <dgm:cxn modelId="{3CB1DD5B-2CE7-4142-A289-3598230F649C}" type="presParOf" srcId="{7B356F05-A668-3149-8787-F7F26B2D532C}" destId="{18F5A463-2108-7B42-AAE7-CD2E95F52FC1}" srcOrd="2" destOrd="0" presId="urn:microsoft.com/office/officeart/2005/8/layout/process2"/>
    <dgm:cxn modelId="{916E4FDE-352A-9948-8ED5-F5E55F9B7B08}" type="presParOf" srcId="{7B356F05-A668-3149-8787-F7F26B2D532C}" destId="{1F3FDE67-D5AB-2B45-A083-1DBF57897833}" srcOrd="3" destOrd="0" presId="urn:microsoft.com/office/officeart/2005/8/layout/process2"/>
    <dgm:cxn modelId="{6E1D6CB5-223A-F74E-B6AA-B29E3AC5633A}" type="presParOf" srcId="{1F3FDE67-D5AB-2B45-A083-1DBF57897833}" destId="{719685C5-AB69-1841-8A46-D618BEC29B40}" srcOrd="0" destOrd="0" presId="urn:microsoft.com/office/officeart/2005/8/layout/process2"/>
    <dgm:cxn modelId="{0BC0E48C-6E9F-BB44-91E8-3566B80D7DDA}" type="presParOf" srcId="{7B356F05-A668-3149-8787-F7F26B2D532C}" destId="{5D65985B-4E2E-164D-B90E-464D1A47F04C}" srcOrd="4" destOrd="0" presId="urn:microsoft.com/office/officeart/2005/8/layout/process2"/>
    <dgm:cxn modelId="{3620051E-A885-C94D-98DD-C200CDDCC27F}" type="presParOf" srcId="{7B356F05-A668-3149-8787-F7F26B2D532C}" destId="{E2D7222A-C2C4-984B-963F-8D02733EE457}" srcOrd="5" destOrd="0" presId="urn:microsoft.com/office/officeart/2005/8/layout/process2"/>
    <dgm:cxn modelId="{3585E2A4-D4DF-D642-AAB9-3CF731CAE7AB}" type="presParOf" srcId="{E2D7222A-C2C4-984B-963F-8D02733EE457}" destId="{E9E7C814-000B-9340-8EF6-9FD8637DB0EF}" srcOrd="0" destOrd="0" presId="urn:microsoft.com/office/officeart/2005/8/layout/process2"/>
    <dgm:cxn modelId="{0CEBFFB2-C452-B745-8868-6041A433D10A}" type="presParOf" srcId="{7B356F05-A668-3149-8787-F7F26B2D532C}" destId="{9C4F9308-20D3-A348-90C0-AC79B081392D}" srcOrd="6" destOrd="0" presId="urn:microsoft.com/office/officeart/2005/8/layout/process2"/>
    <dgm:cxn modelId="{F9A8202A-CFD3-E74B-BBEA-B666C0DD87A8}" type="presParOf" srcId="{7B356F05-A668-3149-8787-F7F26B2D532C}" destId="{41FA2F84-95F0-AB4D-B85A-7AF38A786568}" srcOrd="7" destOrd="0" presId="urn:microsoft.com/office/officeart/2005/8/layout/process2"/>
    <dgm:cxn modelId="{06319950-1AAD-754F-BBBD-9F610684F5DA}" type="presParOf" srcId="{41FA2F84-95F0-AB4D-B85A-7AF38A786568}" destId="{555DDD30-C128-6946-8555-E9D1533E79FA}" srcOrd="0" destOrd="0" presId="urn:microsoft.com/office/officeart/2005/8/layout/process2"/>
    <dgm:cxn modelId="{B58BC6E4-EB54-4B4C-A629-E14F79356353}" type="presParOf" srcId="{7B356F05-A668-3149-8787-F7F26B2D532C}" destId="{882F3C18-2850-C847-B7DA-415997CA049C}" srcOrd="8" destOrd="0" presId="urn:microsoft.com/office/officeart/2005/8/layout/process2"/>
    <dgm:cxn modelId="{7CD61257-DCA5-F24E-A6E6-7D7E17E7F6D5}" type="presParOf" srcId="{7B356F05-A668-3149-8787-F7F26B2D532C}" destId="{2BFCD408-4931-A04C-8187-8D3A7CBCBC22}" srcOrd="9" destOrd="0" presId="urn:microsoft.com/office/officeart/2005/8/layout/process2"/>
    <dgm:cxn modelId="{E3E7C9BB-6225-9E4F-ABF4-07E3A0943293}" type="presParOf" srcId="{2BFCD408-4931-A04C-8187-8D3A7CBCBC22}" destId="{ABD4E995-72FF-0D46-8C2B-304303AECB8B}" srcOrd="0" destOrd="0" presId="urn:microsoft.com/office/officeart/2005/8/layout/process2"/>
    <dgm:cxn modelId="{9FD8ECE3-6D36-B14C-960A-09EB6BB5527D}" type="presParOf" srcId="{7B356F05-A668-3149-8787-F7F26B2D532C}" destId="{3143F5C6-5E45-0249-8EFE-05050EB18818}" srcOrd="10"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5B10064-A413-5940-ABB5-4B7F4C8E62D2}" type="doc">
      <dgm:prSet loTypeId="urn:microsoft.com/office/officeart/2005/8/layout/process2" loCatId="" qsTypeId="urn:microsoft.com/office/officeart/2005/8/quickstyle/simple1" qsCatId="simple" csTypeId="urn:microsoft.com/office/officeart/2005/8/colors/accent0_3" csCatId="mainScheme" phldr="1"/>
      <dgm:spPr/>
      <dgm:t>
        <a:bodyPr/>
        <a:lstStyle/>
        <a:p>
          <a:endParaRPr lang="es-MX"/>
        </a:p>
      </dgm:t>
    </dgm:pt>
    <dgm:pt modelId="{D2143A41-08D0-684A-92ED-0DA13A1C0733}">
      <dgm:prSet phldrT="[Texto]" custT="1"/>
      <dgm:spPr>
        <a:solidFill>
          <a:srgbClr val="595959">
            <a:lumMod val="40000"/>
            <a:lumOff val="60000"/>
          </a:srgbClr>
        </a:solidFill>
        <a:ln w="12700" cap="flat" cmpd="sng" algn="ctr">
          <a:solidFill>
            <a:srgbClr val="E7E6E6">
              <a:hueOff val="0"/>
              <a:satOff val="0"/>
              <a:lumOff val="0"/>
              <a:alphaOff val="0"/>
            </a:srgbClr>
          </a:solidFill>
          <a:prstDash val="solid"/>
          <a:miter lim="800000"/>
        </a:ln>
        <a:effectLst/>
      </dgm:spPr>
      <dgm:t>
        <a:bodyPr spcFirstLastPara="0" vert="horz" wrap="square" lIns="45720" tIns="45720" rIns="45720" bIns="45720" numCol="1" spcCol="1270" anchor="ctr" anchorCtr="0"/>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Planificación</a:t>
          </a:r>
        </a:p>
      </dgm:t>
    </dgm:pt>
    <dgm:pt modelId="{29C8A0ED-1607-7E48-938E-5EB0FA5D2124}" type="parTrans" cxnId="{66229489-705E-7741-959C-CDA21C9019CD}">
      <dgm:prSet/>
      <dgm:spPr/>
      <dgm:t>
        <a:bodyPr/>
        <a:lstStyle/>
        <a:p>
          <a:endParaRPr lang="es-MX" sz="1400" b="1"/>
        </a:p>
      </dgm:t>
    </dgm:pt>
    <dgm:pt modelId="{AB5B3114-75A6-AF45-8C3E-92E661C8C2D8}" type="sibTrans" cxnId="{66229489-705E-7741-959C-CDA21C9019CD}">
      <dgm:prSet custT="1"/>
      <dgm:spPr/>
      <dgm:t>
        <a:bodyPr/>
        <a:lstStyle/>
        <a:p>
          <a:endParaRPr lang="es-MX" sz="700" b="1"/>
        </a:p>
      </dgm:t>
    </dgm:pt>
    <dgm:pt modelId="{4FA50C8B-6021-6847-9100-C455115B77EB}">
      <dgm:prSet phldrT="[Texto]" custT="1"/>
      <dgm:spPr>
        <a:solidFill>
          <a:srgbClr val="595959">
            <a:lumMod val="40000"/>
            <a:lumOff val="60000"/>
          </a:srgbClr>
        </a:solidFill>
        <a:ln w="12700" cap="flat" cmpd="sng" algn="ctr">
          <a:solidFill>
            <a:srgbClr val="E7E6E6">
              <a:hueOff val="0"/>
              <a:satOff val="0"/>
              <a:lumOff val="0"/>
              <a:alphaOff val="0"/>
            </a:srgbClr>
          </a:solidFill>
          <a:prstDash val="solid"/>
          <a:miter lim="800000"/>
        </a:ln>
        <a:effectLst/>
      </dgm:spPr>
      <dgm:t>
        <a:bodyPr spcFirstLastPara="0" vert="horz" wrap="square" lIns="45720" tIns="45720" rIns="45720" bIns="45720" numCol="1" spcCol="1270" anchor="ctr" anchorCtr="0"/>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Construcción del modelo de datos</a:t>
          </a:r>
        </a:p>
      </dgm:t>
    </dgm:pt>
    <dgm:pt modelId="{A37EF409-4FF9-EC42-8998-A62DAD731625}" type="parTrans" cxnId="{057FB855-ACC4-454C-98EB-FA5CE91CEA88}">
      <dgm:prSet/>
      <dgm:spPr/>
      <dgm:t>
        <a:bodyPr/>
        <a:lstStyle/>
        <a:p>
          <a:endParaRPr lang="es-MX" sz="1400" b="1"/>
        </a:p>
      </dgm:t>
    </dgm:pt>
    <dgm:pt modelId="{8F7BC332-B674-A148-AE92-B73F26871BEB}" type="sibTrans" cxnId="{057FB855-ACC4-454C-98EB-FA5CE91CEA88}">
      <dgm:prSet custT="1"/>
      <dgm:spPr/>
      <dgm:t>
        <a:bodyPr/>
        <a:lstStyle/>
        <a:p>
          <a:endParaRPr lang="es-MX" sz="700" b="1"/>
        </a:p>
      </dgm:t>
    </dgm:pt>
    <dgm:pt modelId="{D21FC87D-8305-2447-BDB7-3F00FA587AA8}">
      <dgm:prSet phldrT="[Texto]" custT="1"/>
      <dgm:spPr>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spcFirstLastPara="0" vert="horz" wrap="square" lIns="45720" tIns="45720" rIns="45720" bIns="45720" numCol="1" spcCol="1270" anchor="ctr" anchorCtr="0"/>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Evaluar un modelo</a:t>
          </a:r>
        </a:p>
      </dgm:t>
    </dgm:pt>
    <dgm:pt modelId="{5BB63C50-3D5E-EE47-B36B-D5526A25F283}" type="parTrans" cxnId="{27C0B5FE-0E8B-1E46-A078-3930F9ACFA14}">
      <dgm:prSet/>
      <dgm:spPr/>
      <dgm:t>
        <a:bodyPr/>
        <a:lstStyle/>
        <a:p>
          <a:endParaRPr lang="es-MX" sz="1400" b="1"/>
        </a:p>
      </dgm:t>
    </dgm:pt>
    <dgm:pt modelId="{7E29B9ED-4044-BE49-B510-CD7D780A6ACF}" type="sibTrans" cxnId="{27C0B5FE-0E8B-1E46-A078-3930F9ACFA14}">
      <dgm:prSet custT="1"/>
      <dgm:spPr/>
      <dgm:t>
        <a:bodyPr/>
        <a:lstStyle/>
        <a:p>
          <a:endParaRPr lang="es-MX" sz="700" b="1"/>
        </a:p>
      </dgm:t>
    </dgm:pt>
    <dgm:pt modelId="{36194249-1FFE-2A4F-BCAF-AFF5783C1057}">
      <dgm:prSet custT="1"/>
      <dgm:spPr>
        <a:solidFill>
          <a:schemeClr val="tx1">
            <a:lumMod val="40000"/>
            <a:lumOff val="60000"/>
          </a:schemeClr>
        </a:solidFill>
      </dgm:spPr>
      <dgm:t>
        <a:bodyPr/>
        <a:lstStyle/>
        <a:p>
          <a:r>
            <a:rPr lang="es-MX" sz="1200" b="1" dirty="0"/>
            <a:t>Explicar los modelos</a:t>
          </a:r>
        </a:p>
      </dgm:t>
    </dgm:pt>
    <dgm:pt modelId="{725D386F-15ED-784C-A8B9-93B0DF40895C}" type="parTrans" cxnId="{36ECD59E-8EAB-A147-B7B0-CE16970919CC}">
      <dgm:prSet/>
      <dgm:spPr/>
      <dgm:t>
        <a:bodyPr/>
        <a:lstStyle/>
        <a:p>
          <a:endParaRPr lang="es-MX" sz="1400" b="1"/>
        </a:p>
      </dgm:t>
    </dgm:pt>
    <dgm:pt modelId="{7B194AC5-6645-9240-BD19-1F5858C09F41}" type="sibTrans" cxnId="{36ECD59E-8EAB-A147-B7B0-CE16970919CC}">
      <dgm:prSet custT="1"/>
      <dgm:spPr/>
      <dgm:t>
        <a:bodyPr/>
        <a:lstStyle/>
        <a:p>
          <a:endParaRPr lang="es-MX" sz="700" b="1"/>
        </a:p>
      </dgm:t>
    </dgm:pt>
    <dgm:pt modelId="{B0294B90-7E82-8442-9E8D-03DC7F66DC1B}">
      <dgm:prSet custT="1"/>
      <dgm:spPr>
        <a:solidFill>
          <a:schemeClr val="tx1">
            <a:lumMod val="40000"/>
            <a:lumOff val="60000"/>
          </a:schemeClr>
        </a:solidFill>
      </dgm:spPr>
      <dgm:t>
        <a:bodyPr/>
        <a:lstStyle/>
        <a:p>
          <a:r>
            <a:rPr lang="es-MX" sz="1200" b="1" dirty="0"/>
            <a:t>Implementar un modelo</a:t>
          </a:r>
        </a:p>
      </dgm:t>
    </dgm:pt>
    <dgm:pt modelId="{D2718369-304F-3A4A-A144-47510FDA7543}" type="parTrans" cxnId="{60CDDA06-2D33-6A48-8076-E76B110ADC10}">
      <dgm:prSet/>
      <dgm:spPr/>
      <dgm:t>
        <a:bodyPr/>
        <a:lstStyle/>
        <a:p>
          <a:endParaRPr lang="es-MX" sz="1400" b="1"/>
        </a:p>
      </dgm:t>
    </dgm:pt>
    <dgm:pt modelId="{C8F553D3-D5E1-B248-AD27-E29DD41D44C2}" type="sibTrans" cxnId="{60CDDA06-2D33-6A48-8076-E76B110ADC10}">
      <dgm:prSet custT="1"/>
      <dgm:spPr/>
      <dgm:t>
        <a:bodyPr/>
        <a:lstStyle/>
        <a:p>
          <a:endParaRPr lang="es-MX" sz="600" b="1"/>
        </a:p>
      </dgm:t>
    </dgm:pt>
    <dgm:pt modelId="{E2A7E459-C4A8-4A4B-BF0D-3A9C2F97DD25}">
      <dgm:prSet custT="1"/>
      <dgm:spPr>
        <a:solidFill>
          <a:schemeClr val="tx1">
            <a:lumMod val="40000"/>
            <a:lumOff val="60000"/>
          </a:schemeClr>
        </a:solidFill>
      </dgm:spPr>
      <dgm:t>
        <a:bodyPr/>
        <a:lstStyle/>
        <a:p>
          <a:r>
            <a:rPr lang="es-MX" sz="1200" b="1" dirty="0"/>
            <a:t>Monitoreo de los modelos</a:t>
          </a:r>
        </a:p>
      </dgm:t>
    </dgm:pt>
    <dgm:pt modelId="{05896BC3-F4E5-084B-B13C-31E1279F964C}" type="parTrans" cxnId="{8CAB86D3-C1D1-1D49-84B1-783C0D0AF090}">
      <dgm:prSet/>
      <dgm:spPr/>
      <dgm:t>
        <a:bodyPr/>
        <a:lstStyle/>
        <a:p>
          <a:endParaRPr lang="es-MX" sz="1400" b="1"/>
        </a:p>
      </dgm:t>
    </dgm:pt>
    <dgm:pt modelId="{E92EB9F5-4768-794E-BCCE-CE13800A7D61}" type="sibTrans" cxnId="{8CAB86D3-C1D1-1D49-84B1-783C0D0AF090}">
      <dgm:prSet/>
      <dgm:spPr/>
      <dgm:t>
        <a:bodyPr/>
        <a:lstStyle/>
        <a:p>
          <a:endParaRPr lang="es-MX" sz="1400" b="1"/>
        </a:p>
      </dgm:t>
    </dgm:pt>
    <dgm:pt modelId="{7B356F05-A668-3149-8787-F7F26B2D532C}" type="pres">
      <dgm:prSet presAssocID="{D5B10064-A413-5940-ABB5-4B7F4C8E62D2}" presName="linearFlow" presStyleCnt="0">
        <dgm:presLayoutVars>
          <dgm:resizeHandles val="exact"/>
        </dgm:presLayoutVars>
      </dgm:prSet>
      <dgm:spPr/>
    </dgm:pt>
    <dgm:pt modelId="{2C48D2F5-AD85-3149-B64A-049FECDF1E89}" type="pres">
      <dgm:prSet presAssocID="{D2143A41-08D0-684A-92ED-0DA13A1C0733}" presName="node" presStyleLbl="node1" presStyleIdx="0" presStyleCnt="6" custScaleX="229051" custLinFactNeighborX="68535" custLinFactNeighborY="10435">
        <dgm:presLayoutVars>
          <dgm:bulletEnabled val="1"/>
        </dgm:presLayoutVars>
      </dgm:prSet>
      <dgm:spPr>
        <a:xfrm>
          <a:off x="2439480" y="28428"/>
          <a:ext cx="3192908" cy="511769"/>
        </a:xfrm>
        <a:prstGeom prst="roundRect">
          <a:avLst>
            <a:gd name="adj" fmla="val 10000"/>
          </a:avLst>
        </a:prstGeom>
      </dgm:spPr>
    </dgm:pt>
    <dgm:pt modelId="{B1A2EAB2-E163-974B-86F3-1E1AF24B077C}" type="pres">
      <dgm:prSet presAssocID="{AB5B3114-75A6-AF45-8C3E-92E661C8C2D8}" presName="sibTrans" presStyleLbl="sibTrans2D1" presStyleIdx="0" presStyleCnt="5"/>
      <dgm:spPr/>
    </dgm:pt>
    <dgm:pt modelId="{EC12B8A5-ED9C-B34D-9C4D-05014961D397}" type="pres">
      <dgm:prSet presAssocID="{AB5B3114-75A6-AF45-8C3E-92E661C8C2D8}" presName="connectorText" presStyleLbl="sibTrans2D1" presStyleIdx="0" presStyleCnt="5"/>
      <dgm:spPr/>
    </dgm:pt>
    <dgm:pt modelId="{18F5A463-2108-7B42-AAE7-CD2E95F52FC1}" type="pres">
      <dgm:prSet presAssocID="{4FA50C8B-6021-6847-9100-C455115B77EB}" presName="node" presStyleLbl="node1" presStyleIdx="1" presStyleCnt="6" custScaleX="229051" custLinFactNeighborX="68535" custLinFactNeighborY="10435">
        <dgm:presLayoutVars>
          <dgm:bulletEnabled val="1"/>
        </dgm:presLayoutVars>
      </dgm:prSet>
      <dgm:spPr>
        <a:xfrm>
          <a:off x="2439480" y="796083"/>
          <a:ext cx="3192908" cy="511769"/>
        </a:xfrm>
        <a:prstGeom prst="roundRect">
          <a:avLst>
            <a:gd name="adj" fmla="val 10000"/>
          </a:avLst>
        </a:prstGeom>
      </dgm:spPr>
    </dgm:pt>
    <dgm:pt modelId="{1F3FDE67-D5AB-2B45-A083-1DBF57897833}" type="pres">
      <dgm:prSet presAssocID="{8F7BC332-B674-A148-AE92-B73F26871BEB}" presName="sibTrans" presStyleLbl="sibTrans2D1" presStyleIdx="1" presStyleCnt="5"/>
      <dgm:spPr/>
    </dgm:pt>
    <dgm:pt modelId="{719685C5-AB69-1841-8A46-D618BEC29B40}" type="pres">
      <dgm:prSet presAssocID="{8F7BC332-B674-A148-AE92-B73F26871BEB}" presName="connectorText" presStyleLbl="sibTrans2D1" presStyleIdx="1" presStyleCnt="5"/>
      <dgm:spPr/>
    </dgm:pt>
    <dgm:pt modelId="{5D65985B-4E2E-164D-B90E-464D1A47F04C}" type="pres">
      <dgm:prSet presAssocID="{D21FC87D-8305-2447-BDB7-3F00FA587AA8}" presName="node" presStyleLbl="node1" presStyleIdx="2" presStyleCnt="6" custScaleX="229051" custLinFactNeighborX="68535" custLinFactNeighborY="10435">
        <dgm:presLayoutVars>
          <dgm:bulletEnabled val="1"/>
        </dgm:presLayoutVars>
      </dgm:prSet>
      <dgm:spPr>
        <a:xfrm>
          <a:off x="2439480" y="1563737"/>
          <a:ext cx="3192908" cy="511769"/>
        </a:xfrm>
        <a:prstGeom prst="roundRect">
          <a:avLst>
            <a:gd name="adj" fmla="val 10000"/>
          </a:avLst>
        </a:prstGeom>
      </dgm:spPr>
    </dgm:pt>
    <dgm:pt modelId="{E2D7222A-C2C4-984B-963F-8D02733EE457}" type="pres">
      <dgm:prSet presAssocID="{7E29B9ED-4044-BE49-B510-CD7D780A6ACF}" presName="sibTrans" presStyleLbl="sibTrans2D1" presStyleIdx="2" presStyleCnt="5"/>
      <dgm:spPr/>
    </dgm:pt>
    <dgm:pt modelId="{E9E7C814-000B-9340-8EF6-9FD8637DB0EF}" type="pres">
      <dgm:prSet presAssocID="{7E29B9ED-4044-BE49-B510-CD7D780A6ACF}" presName="connectorText" presStyleLbl="sibTrans2D1" presStyleIdx="2" presStyleCnt="5"/>
      <dgm:spPr/>
    </dgm:pt>
    <dgm:pt modelId="{9C4F9308-20D3-A348-90C0-AC79B081392D}" type="pres">
      <dgm:prSet presAssocID="{36194249-1FFE-2A4F-BCAF-AFF5783C1057}" presName="node" presStyleLbl="node1" presStyleIdx="3" presStyleCnt="6" custScaleX="229051" custLinFactNeighborX="68535" custLinFactNeighborY="10435">
        <dgm:presLayoutVars>
          <dgm:bulletEnabled val="1"/>
        </dgm:presLayoutVars>
      </dgm:prSet>
      <dgm:spPr/>
    </dgm:pt>
    <dgm:pt modelId="{41FA2F84-95F0-AB4D-B85A-7AF38A786568}" type="pres">
      <dgm:prSet presAssocID="{7B194AC5-6645-9240-BD19-1F5858C09F41}" presName="sibTrans" presStyleLbl="sibTrans2D1" presStyleIdx="3" presStyleCnt="5"/>
      <dgm:spPr/>
    </dgm:pt>
    <dgm:pt modelId="{555DDD30-C128-6946-8555-E9D1533E79FA}" type="pres">
      <dgm:prSet presAssocID="{7B194AC5-6645-9240-BD19-1F5858C09F41}" presName="connectorText" presStyleLbl="sibTrans2D1" presStyleIdx="3" presStyleCnt="5"/>
      <dgm:spPr/>
    </dgm:pt>
    <dgm:pt modelId="{882F3C18-2850-C847-B7DA-415997CA049C}" type="pres">
      <dgm:prSet presAssocID="{B0294B90-7E82-8442-9E8D-03DC7F66DC1B}" presName="node" presStyleLbl="node1" presStyleIdx="4" presStyleCnt="6" custScaleX="229051" custLinFactNeighborX="68535" custLinFactNeighborY="10435">
        <dgm:presLayoutVars>
          <dgm:bulletEnabled val="1"/>
        </dgm:presLayoutVars>
      </dgm:prSet>
      <dgm:spPr/>
    </dgm:pt>
    <dgm:pt modelId="{2BFCD408-4931-A04C-8187-8D3A7CBCBC22}" type="pres">
      <dgm:prSet presAssocID="{C8F553D3-D5E1-B248-AD27-E29DD41D44C2}" presName="sibTrans" presStyleLbl="sibTrans2D1" presStyleIdx="4" presStyleCnt="5"/>
      <dgm:spPr/>
    </dgm:pt>
    <dgm:pt modelId="{ABD4E995-72FF-0D46-8C2B-304303AECB8B}" type="pres">
      <dgm:prSet presAssocID="{C8F553D3-D5E1-B248-AD27-E29DD41D44C2}" presName="connectorText" presStyleLbl="sibTrans2D1" presStyleIdx="4" presStyleCnt="5"/>
      <dgm:spPr/>
    </dgm:pt>
    <dgm:pt modelId="{3143F5C6-5E45-0249-8EFE-05050EB18818}" type="pres">
      <dgm:prSet presAssocID="{E2A7E459-C4A8-4A4B-BF0D-3A9C2F97DD25}" presName="node" presStyleLbl="node1" presStyleIdx="5" presStyleCnt="6" custScaleX="229051" custLinFactNeighborX="68535" custLinFactNeighborY="10435">
        <dgm:presLayoutVars>
          <dgm:bulletEnabled val="1"/>
        </dgm:presLayoutVars>
      </dgm:prSet>
      <dgm:spPr/>
    </dgm:pt>
  </dgm:ptLst>
  <dgm:cxnLst>
    <dgm:cxn modelId="{60CDDA06-2D33-6A48-8076-E76B110ADC10}" srcId="{D5B10064-A413-5940-ABB5-4B7F4C8E62D2}" destId="{B0294B90-7E82-8442-9E8D-03DC7F66DC1B}" srcOrd="4" destOrd="0" parTransId="{D2718369-304F-3A4A-A144-47510FDA7543}" sibTransId="{C8F553D3-D5E1-B248-AD27-E29DD41D44C2}"/>
    <dgm:cxn modelId="{D003820E-87F5-6142-A1B8-0065FB3879F5}" type="presOf" srcId="{AB5B3114-75A6-AF45-8C3E-92E661C8C2D8}" destId="{B1A2EAB2-E163-974B-86F3-1E1AF24B077C}" srcOrd="0" destOrd="0" presId="urn:microsoft.com/office/officeart/2005/8/layout/process2"/>
    <dgm:cxn modelId="{02508E23-2FEB-3A41-952A-9FEA97024FE6}" type="presOf" srcId="{D5B10064-A413-5940-ABB5-4B7F4C8E62D2}" destId="{7B356F05-A668-3149-8787-F7F26B2D532C}" srcOrd="0" destOrd="0" presId="urn:microsoft.com/office/officeart/2005/8/layout/process2"/>
    <dgm:cxn modelId="{BBCB8831-3598-A649-A1E8-D2FB043FE835}" type="presOf" srcId="{B0294B90-7E82-8442-9E8D-03DC7F66DC1B}" destId="{882F3C18-2850-C847-B7DA-415997CA049C}" srcOrd="0" destOrd="0" presId="urn:microsoft.com/office/officeart/2005/8/layout/process2"/>
    <dgm:cxn modelId="{DE674737-3271-C044-B0CD-FE4A450DD17C}" type="presOf" srcId="{D21FC87D-8305-2447-BDB7-3F00FA587AA8}" destId="{5D65985B-4E2E-164D-B90E-464D1A47F04C}" srcOrd="0" destOrd="0" presId="urn:microsoft.com/office/officeart/2005/8/layout/process2"/>
    <dgm:cxn modelId="{D794FA61-8AAD-254C-A2CA-6E4A48A7AD17}" type="presOf" srcId="{AB5B3114-75A6-AF45-8C3E-92E661C8C2D8}" destId="{EC12B8A5-ED9C-B34D-9C4D-05014961D397}" srcOrd="1" destOrd="0" presId="urn:microsoft.com/office/officeart/2005/8/layout/process2"/>
    <dgm:cxn modelId="{8F483068-8124-B04F-A6A3-BFA2D8E972E5}" type="presOf" srcId="{8F7BC332-B674-A148-AE92-B73F26871BEB}" destId="{719685C5-AB69-1841-8A46-D618BEC29B40}" srcOrd="1" destOrd="0" presId="urn:microsoft.com/office/officeart/2005/8/layout/process2"/>
    <dgm:cxn modelId="{119C5B68-E0D5-7345-8F41-5FFFCE67647F}" type="presOf" srcId="{8F7BC332-B674-A148-AE92-B73F26871BEB}" destId="{1F3FDE67-D5AB-2B45-A083-1DBF57897833}" srcOrd="0" destOrd="0" presId="urn:microsoft.com/office/officeart/2005/8/layout/process2"/>
    <dgm:cxn modelId="{5BD0E96C-0534-6048-8D48-203DFF9BEA4C}" type="presOf" srcId="{7B194AC5-6645-9240-BD19-1F5858C09F41}" destId="{41FA2F84-95F0-AB4D-B85A-7AF38A786568}" srcOrd="0" destOrd="0" presId="urn:microsoft.com/office/officeart/2005/8/layout/process2"/>
    <dgm:cxn modelId="{057FB855-ACC4-454C-98EB-FA5CE91CEA88}" srcId="{D5B10064-A413-5940-ABB5-4B7F4C8E62D2}" destId="{4FA50C8B-6021-6847-9100-C455115B77EB}" srcOrd="1" destOrd="0" parTransId="{A37EF409-4FF9-EC42-8998-A62DAD731625}" sibTransId="{8F7BC332-B674-A148-AE92-B73F26871BEB}"/>
    <dgm:cxn modelId="{10324759-3DEE-2B4F-A86A-DF987A31E120}" type="presOf" srcId="{36194249-1FFE-2A4F-BCAF-AFF5783C1057}" destId="{9C4F9308-20D3-A348-90C0-AC79B081392D}" srcOrd="0" destOrd="0" presId="urn:microsoft.com/office/officeart/2005/8/layout/process2"/>
    <dgm:cxn modelId="{75FF1C80-4238-ED49-A19E-47E285104741}" type="presOf" srcId="{C8F553D3-D5E1-B248-AD27-E29DD41D44C2}" destId="{ABD4E995-72FF-0D46-8C2B-304303AECB8B}" srcOrd="1" destOrd="0" presId="urn:microsoft.com/office/officeart/2005/8/layout/process2"/>
    <dgm:cxn modelId="{CAF8F080-4245-EE44-AA48-F16D91E0CE34}" type="presOf" srcId="{7E29B9ED-4044-BE49-B510-CD7D780A6ACF}" destId="{E2D7222A-C2C4-984B-963F-8D02733EE457}" srcOrd="0" destOrd="0" presId="urn:microsoft.com/office/officeart/2005/8/layout/process2"/>
    <dgm:cxn modelId="{66229489-705E-7741-959C-CDA21C9019CD}" srcId="{D5B10064-A413-5940-ABB5-4B7F4C8E62D2}" destId="{D2143A41-08D0-684A-92ED-0DA13A1C0733}" srcOrd="0" destOrd="0" parTransId="{29C8A0ED-1607-7E48-938E-5EB0FA5D2124}" sibTransId="{AB5B3114-75A6-AF45-8C3E-92E661C8C2D8}"/>
    <dgm:cxn modelId="{69F73490-A0BE-CC40-B3A1-66C178939FAE}" type="presOf" srcId="{C8F553D3-D5E1-B248-AD27-E29DD41D44C2}" destId="{2BFCD408-4931-A04C-8187-8D3A7CBCBC22}" srcOrd="0" destOrd="0" presId="urn:microsoft.com/office/officeart/2005/8/layout/process2"/>
    <dgm:cxn modelId="{36ECD59E-8EAB-A147-B7B0-CE16970919CC}" srcId="{D5B10064-A413-5940-ABB5-4B7F4C8E62D2}" destId="{36194249-1FFE-2A4F-BCAF-AFF5783C1057}" srcOrd="3" destOrd="0" parTransId="{725D386F-15ED-784C-A8B9-93B0DF40895C}" sibTransId="{7B194AC5-6645-9240-BD19-1F5858C09F41}"/>
    <dgm:cxn modelId="{929BFCA3-9148-EF49-AF36-4382F48FCAB9}" type="presOf" srcId="{D2143A41-08D0-684A-92ED-0DA13A1C0733}" destId="{2C48D2F5-AD85-3149-B64A-049FECDF1E89}" srcOrd="0" destOrd="0" presId="urn:microsoft.com/office/officeart/2005/8/layout/process2"/>
    <dgm:cxn modelId="{E10777AD-F335-D246-88B3-F806783EF8D5}" type="presOf" srcId="{4FA50C8B-6021-6847-9100-C455115B77EB}" destId="{18F5A463-2108-7B42-AAE7-CD2E95F52FC1}" srcOrd="0" destOrd="0" presId="urn:microsoft.com/office/officeart/2005/8/layout/process2"/>
    <dgm:cxn modelId="{C90101BE-1CFA-7247-A746-0B31113EF40C}" type="presOf" srcId="{7B194AC5-6645-9240-BD19-1F5858C09F41}" destId="{555DDD30-C128-6946-8555-E9D1533E79FA}" srcOrd="1" destOrd="0" presId="urn:microsoft.com/office/officeart/2005/8/layout/process2"/>
    <dgm:cxn modelId="{EE8BAFBE-795C-C742-8221-66BBE35EB7C1}" type="presOf" srcId="{E2A7E459-C4A8-4A4B-BF0D-3A9C2F97DD25}" destId="{3143F5C6-5E45-0249-8EFE-05050EB18818}" srcOrd="0" destOrd="0" presId="urn:microsoft.com/office/officeart/2005/8/layout/process2"/>
    <dgm:cxn modelId="{8CAB86D3-C1D1-1D49-84B1-783C0D0AF090}" srcId="{D5B10064-A413-5940-ABB5-4B7F4C8E62D2}" destId="{E2A7E459-C4A8-4A4B-BF0D-3A9C2F97DD25}" srcOrd="5" destOrd="0" parTransId="{05896BC3-F4E5-084B-B13C-31E1279F964C}" sibTransId="{E92EB9F5-4768-794E-BCCE-CE13800A7D61}"/>
    <dgm:cxn modelId="{847BC4F7-9E55-6A43-B028-1C62F2729214}" type="presOf" srcId="{7E29B9ED-4044-BE49-B510-CD7D780A6ACF}" destId="{E9E7C814-000B-9340-8EF6-9FD8637DB0EF}" srcOrd="1" destOrd="0" presId="urn:microsoft.com/office/officeart/2005/8/layout/process2"/>
    <dgm:cxn modelId="{27C0B5FE-0E8B-1E46-A078-3930F9ACFA14}" srcId="{D5B10064-A413-5940-ABB5-4B7F4C8E62D2}" destId="{D21FC87D-8305-2447-BDB7-3F00FA587AA8}" srcOrd="2" destOrd="0" parTransId="{5BB63C50-3D5E-EE47-B36B-D5526A25F283}" sibTransId="{7E29B9ED-4044-BE49-B510-CD7D780A6ACF}"/>
    <dgm:cxn modelId="{460EDEAE-8E21-884F-9FF4-61F1BD895709}" type="presParOf" srcId="{7B356F05-A668-3149-8787-F7F26B2D532C}" destId="{2C48D2F5-AD85-3149-B64A-049FECDF1E89}" srcOrd="0" destOrd="0" presId="urn:microsoft.com/office/officeart/2005/8/layout/process2"/>
    <dgm:cxn modelId="{B4A5346C-9A3A-0D4E-B4DE-C58DD3AEC1DB}" type="presParOf" srcId="{7B356F05-A668-3149-8787-F7F26B2D532C}" destId="{B1A2EAB2-E163-974B-86F3-1E1AF24B077C}" srcOrd="1" destOrd="0" presId="urn:microsoft.com/office/officeart/2005/8/layout/process2"/>
    <dgm:cxn modelId="{53BF7DE2-FC62-4743-B2D9-D746AD90F813}" type="presParOf" srcId="{B1A2EAB2-E163-974B-86F3-1E1AF24B077C}" destId="{EC12B8A5-ED9C-B34D-9C4D-05014961D397}" srcOrd="0" destOrd="0" presId="urn:microsoft.com/office/officeart/2005/8/layout/process2"/>
    <dgm:cxn modelId="{3CB1DD5B-2CE7-4142-A289-3598230F649C}" type="presParOf" srcId="{7B356F05-A668-3149-8787-F7F26B2D532C}" destId="{18F5A463-2108-7B42-AAE7-CD2E95F52FC1}" srcOrd="2" destOrd="0" presId="urn:microsoft.com/office/officeart/2005/8/layout/process2"/>
    <dgm:cxn modelId="{916E4FDE-352A-9948-8ED5-F5E55F9B7B08}" type="presParOf" srcId="{7B356F05-A668-3149-8787-F7F26B2D532C}" destId="{1F3FDE67-D5AB-2B45-A083-1DBF57897833}" srcOrd="3" destOrd="0" presId="urn:microsoft.com/office/officeart/2005/8/layout/process2"/>
    <dgm:cxn modelId="{6E1D6CB5-223A-F74E-B6AA-B29E3AC5633A}" type="presParOf" srcId="{1F3FDE67-D5AB-2B45-A083-1DBF57897833}" destId="{719685C5-AB69-1841-8A46-D618BEC29B40}" srcOrd="0" destOrd="0" presId="urn:microsoft.com/office/officeart/2005/8/layout/process2"/>
    <dgm:cxn modelId="{0BC0E48C-6E9F-BB44-91E8-3566B80D7DDA}" type="presParOf" srcId="{7B356F05-A668-3149-8787-F7F26B2D532C}" destId="{5D65985B-4E2E-164D-B90E-464D1A47F04C}" srcOrd="4" destOrd="0" presId="urn:microsoft.com/office/officeart/2005/8/layout/process2"/>
    <dgm:cxn modelId="{3620051E-A885-C94D-98DD-C200CDDCC27F}" type="presParOf" srcId="{7B356F05-A668-3149-8787-F7F26B2D532C}" destId="{E2D7222A-C2C4-984B-963F-8D02733EE457}" srcOrd="5" destOrd="0" presId="urn:microsoft.com/office/officeart/2005/8/layout/process2"/>
    <dgm:cxn modelId="{3585E2A4-D4DF-D642-AAB9-3CF731CAE7AB}" type="presParOf" srcId="{E2D7222A-C2C4-984B-963F-8D02733EE457}" destId="{E9E7C814-000B-9340-8EF6-9FD8637DB0EF}" srcOrd="0" destOrd="0" presId="urn:microsoft.com/office/officeart/2005/8/layout/process2"/>
    <dgm:cxn modelId="{0CEBFFB2-C452-B745-8868-6041A433D10A}" type="presParOf" srcId="{7B356F05-A668-3149-8787-F7F26B2D532C}" destId="{9C4F9308-20D3-A348-90C0-AC79B081392D}" srcOrd="6" destOrd="0" presId="urn:microsoft.com/office/officeart/2005/8/layout/process2"/>
    <dgm:cxn modelId="{F9A8202A-CFD3-E74B-BBEA-B666C0DD87A8}" type="presParOf" srcId="{7B356F05-A668-3149-8787-F7F26B2D532C}" destId="{41FA2F84-95F0-AB4D-B85A-7AF38A786568}" srcOrd="7" destOrd="0" presId="urn:microsoft.com/office/officeart/2005/8/layout/process2"/>
    <dgm:cxn modelId="{06319950-1AAD-754F-BBBD-9F610684F5DA}" type="presParOf" srcId="{41FA2F84-95F0-AB4D-B85A-7AF38A786568}" destId="{555DDD30-C128-6946-8555-E9D1533E79FA}" srcOrd="0" destOrd="0" presId="urn:microsoft.com/office/officeart/2005/8/layout/process2"/>
    <dgm:cxn modelId="{B58BC6E4-EB54-4B4C-A629-E14F79356353}" type="presParOf" srcId="{7B356F05-A668-3149-8787-F7F26B2D532C}" destId="{882F3C18-2850-C847-B7DA-415997CA049C}" srcOrd="8" destOrd="0" presId="urn:microsoft.com/office/officeart/2005/8/layout/process2"/>
    <dgm:cxn modelId="{7CD61257-DCA5-F24E-A6E6-7D7E17E7F6D5}" type="presParOf" srcId="{7B356F05-A668-3149-8787-F7F26B2D532C}" destId="{2BFCD408-4931-A04C-8187-8D3A7CBCBC22}" srcOrd="9" destOrd="0" presId="urn:microsoft.com/office/officeart/2005/8/layout/process2"/>
    <dgm:cxn modelId="{E3E7C9BB-6225-9E4F-ABF4-07E3A0943293}" type="presParOf" srcId="{2BFCD408-4931-A04C-8187-8D3A7CBCBC22}" destId="{ABD4E995-72FF-0D46-8C2B-304303AECB8B}" srcOrd="0" destOrd="0" presId="urn:microsoft.com/office/officeart/2005/8/layout/process2"/>
    <dgm:cxn modelId="{9FD8ECE3-6D36-B14C-960A-09EB6BB5527D}" type="presParOf" srcId="{7B356F05-A668-3149-8787-F7F26B2D532C}" destId="{3143F5C6-5E45-0249-8EFE-05050EB18818}" srcOrd="10"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5B10064-A413-5940-ABB5-4B7F4C8E62D2}" type="doc">
      <dgm:prSet loTypeId="urn:microsoft.com/office/officeart/2005/8/layout/process2" loCatId="" qsTypeId="urn:microsoft.com/office/officeart/2005/8/quickstyle/simple1" qsCatId="simple" csTypeId="urn:microsoft.com/office/officeart/2005/8/colors/accent0_3" csCatId="mainScheme" phldr="1"/>
      <dgm:spPr/>
      <dgm:t>
        <a:bodyPr/>
        <a:lstStyle/>
        <a:p>
          <a:endParaRPr lang="es-MX"/>
        </a:p>
      </dgm:t>
    </dgm:pt>
    <dgm:pt modelId="{D2143A41-08D0-684A-92ED-0DA13A1C0733}">
      <dgm:prSet phldrT="[Texto]" custT="1"/>
      <dgm:spPr>
        <a:solidFill>
          <a:srgbClr val="595959">
            <a:lumMod val="40000"/>
            <a:lumOff val="60000"/>
          </a:srgbClr>
        </a:solidFill>
        <a:ln w="12700" cap="flat" cmpd="sng" algn="ctr">
          <a:solidFill>
            <a:srgbClr val="E7E6E6">
              <a:hueOff val="0"/>
              <a:satOff val="0"/>
              <a:lumOff val="0"/>
              <a:alphaOff val="0"/>
            </a:srgbClr>
          </a:solidFill>
          <a:prstDash val="solid"/>
          <a:miter lim="800000"/>
        </a:ln>
        <a:effectLst/>
      </dgm:spPr>
      <dgm:t>
        <a:bodyPr spcFirstLastPara="0" vert="horz" wrap="square" lIns="45720" tIns="45720" rIns="45720" bIns="45720" numCol="1" spcCol="1270" anchor="ctr" anchorCtr="0"/>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Planificación</a:t>
          </a:r>
        </a:p>
      </dgm:t>
    </dgm:pt>
    <dgm:pt modelId="{29C8A0ED-1607-7E48-938E-5EB0FA5D2124}" type="parTrans" cxnId="{66229489-705E-7741-959C-CDA21C9019CD}">
      <dgm:prSet/>
      <dgm:spPr/>
      <dgm:t>
        <a:bodyPr/>
        <a:lstStyle/>
        <a:p>
          <a:endParaRPr lang="es-MX" sz="1400" b="1"/>
        </a:p>
      </dgm:t>
    </dgm:pt>
    <dgm:pt modelId="{AB5B3114-75A6-AF45-8C3E-92E661C8C2D8}" type="sibTrans" cxnId="{66229489-705E-7741-959C-CDA21C9019CD}">
      <dgm:prSet custT="1"/>
      <dgm:spPr/>
      <dgm:t>
        <a:bodyPr/>
        <a:lstStyle/>
        <a:p>
          <a:endParaRPr lang="es-MX" sz="700" b="1"/>
        </a:p>
      </dgm:t>
    </dgm:pt>
    <dgm:pt modelId="{4FA50C8B-6021-6847-9100-C455115B77EB}">
      <dgm:prSet phldrT="[Texto]" custT="1"/>
      <dgm:spPr>
        <a:solidFill>
          <a:srgbClr val="595959">
            <a:lumMod val="40000"/>
            <a:lumOff val="60000"/>
          </a:srgbClr>
        </a:solidFill>
        <a:ln w="12700" cap="flat" cmpd="sng" algn="ctr">
          <a:solidFill>
            <a:srgbClr val="E7E6E6">
              <a:hueOff val="0"/>
              <a:satOff val="0"/>
              <a:lumOff val="0"/>
              <a:alphaOff val="0"/>
            </a:srgbClr>
          </a:solidFill>
          <a:prstDash val="solid"/>
          <a:miter lim="800000"/>
        </a:ln>
        <a:effectLst/>
      </dgm:spPr>
      <dgm:t>
        <a:bodyPr spcFirstLastPara="0" vert="horz" wrap="square" lIns="45720" tIns="45720" rIns="45720" bIns="45720" numCol="1" spcCol="1270" anchor="ctr" anchorCtr="0"/>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Construcción del modelo de datos</a:t>
          </a:r>
        </a:p>
      </dgm:t>
    </dgm:pt>
    <dgm:pt modelId="{A37EF409-4FF9-EC42-8998-A62DAD731625}" type="parTrans" cxnId="{057FB855-ACC4-454C-98EB-FA5CE91CEA88}">
      <dgm:prSet/>
      <dgm:spPr/>
      <dgm:t>
        <a:bodyPr/>
        <a:lstStyle/>
        <a:p>
          <a:endParaRPr lang="es-MX" sz="1400" b="1"/>
        </a:p>
      </dgm:t>
    </dgm:pt>
    <dgm:pt modelId="{8F7BC332-B674-A148-AE92-B73F26871BEB}" type="sibTrans" cxnId="{057FB855-ACC4-454C-98EB-FA5CE91CEA88}">
      <dgm:prSet custT="1"/>
      <dgm:spPr/>
      <dgm:t>
        <a:bodyPr/>
        <a:lstStyle/>
        <a:p>
          <a:endParaRPr lang="es-MX" sz="700" b="1"/>
        </a:p>
      </dgm:t>
    </dgm:pt>
    <dgm:pt modelId="{D21FC87D-8305-2447-BDB7-3F00FA587AA8}">
      <dgm:prSet phldrT="[Texto]" custT="1"/>
      <dgm:spPr>
        <a:solidFill>
          <a:srgbClr val="595959">
            <a:lumMod val="40000"/>
            <a:lumOff val="60000"/>
          </a:srgbClr>
        </a:solidFill>
        <a:ln w="12700" cap="flat" cmpd="sng" algn="ctr">
          <a:solidFill>
            <a:srgbClr val="E7E6E6">
              <a:hueOff val="0"/>
              <a:satOff val="0"/>
              <a:lumOff val="0"/>
              <a:alphaOff val="0"/>
            </a:srgbClr>
          </a:solidFill>
          <a:prstDash val="solid"/>
          <a:miter lim="800000"/>
        </a:ln>
        <a:effectLst/>
      </dgm:spPr>
      <dgm:t>
        <a:bodyPr spcFirstLastPara="0" vert="horz" wrap="square" lIns="45720" tIns="45720" rIns="45720" bIns="45720" numCol="1" spcCol="1270" anchor="ctr" anchorCtr="0"/>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Evaluar un modelo</a:t>
          </a:r>
        </a:p>
      </dgm:t>
    </dgm:pt>
    <dgm:pt modelId="{5BB63C50-3D5E-EE47-B36B-D5526A25F283}" type="parTrans" cxnId="{27C0B5FE-0E8B-1E46-A078-3930F9ACFA14}">
      <dgm:prSet/>
      <dgm:spPr/>
      <dgm:t>
        <a:bodyPr/>
        <a:lstStyle/>
        <a:p>
          <a:endParaRPr lang="es-MX" sz="1400" b="1"/>
        </a:p>
      </dgm:t>
    </dgm:pt>
    <dgm:pt modelId="{7E29B9ED-4044-BE49-B510-CD7D780A6ACF}" type="sibTrans" cxnId="{27C0B5FE-0E8B-1E46-A078-3930F9ACFA14}">
      <dgm:prSet custT="1"/>
      <dgm:spPr/>
      <dgm:t>
        <a:bodyPr/>
        <a:lstStyle/>
        <a:p>
          <a:endParaRPr lang="es-MX" sz="700" b="1"/>
        </a:p>
      </dgm:t>
    </dgm:pt>
    <dgm:pt modelId="{36194249-1FFE-2A4F-BCAF-AFF5783C1057}">
      <dgm:prSet custT="1"/>
      <dgm:spPr>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spcFirstLastPara="0" vert="horz" wrap="square" lIns="45720" tIns="45720" rIns="45720" bIns="45720" numCol="1" spcCol="1270" anchor="ctr" anchorCtr="0"/>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Explicar los modelos</a:t>
          </a:r>
        </a:p>
      </dgm:t>
    </dgm:pt>
    <dgm:pt modelId="{725D386F-15ED-784C-A8B9-93B0DF40895C}" type="parTrans" cxnId="{36ECD59E-8EAB-A147-B7B0-CE16970919CC}">
      <dgm:prSet/>
      <dgm:spPr/>
      <dgm:t>
        <a:bodyPr/>
        <a:lstStyle/>
        <a:p>
          <a:endParaRPr lang="es-MX" sz="1400" b="1"/>
        </a:p>
      </dgm:t>
    </dgm:pt>
    <dgm:pt modelId="{7B194AC5-6645-9240-BD19-1F5858C09F41}" type="sibTrans" cxnId="{36ECD59E-8EAB-A147-B7B0-CE16970919CC}">
      <dgm:prSet custT="1"/>
      <dgm:spPr/>
      <dgm:t>
        <a:bodyPr/>
        <a:lstStyle/>
        <a:p>
          <a:endParaRPr lang="es-MX" sz="700" b="1"/>
        </a:p>
      </dgm:t>
    </dgm:pt>
    <dgm:pt modelId="{B0294B90-7E82-8442-9E8D-03DC7F66DC1B}">
      <dgm:prSet custT="1"/>
      <dgm:spPr>
        <a:solidFill>
          <a:schemeClr val="tx1">
            <a:lumMod val="40000"/>
            <a:lumOff val="60000"/>
          </a:schemeClr>
        </a:solidFill>
      </dgm:spPr>
      <dgm:t>
        <a:bodyPr/>
        <a:lstStyle/>
        <a:p>
          <a:r>
            <a:rPr lang="es-MX" sz="1200" b="1" dirty="0"/>
            <a:t>Implementar un modelo</a:t>
          </a:r>
        </a:p>
      </dgm:t>
    </dgm:pt>
    <dgm:pt modelId="{D2718369-304F-3A4A-A144-47510FDA7543}" type="parTrans" cxnId="{60CDDA06-2D33-6A48-8076-E76B110ADC10}">
      <dgm:prSet/>
      <dgm:spPr/>
      <dgm:t>
        <a:bodyPr/>
        <a:lstStyle/>
        <a:p>
          <a:endParaRPr lang="es-MX" sz="1400" b="1"/>
        </a:p>
      </dgm:t>
    </dgm:pt>
    <dgm:pt modelId="{C8F553D3-D5E1-B248-AD27-E29DD41D44C2}" type="sibTrans" cxnId="{60CDDA06-2D33-6A48-8076-E76B110ADC10}">
      <dgm:prSet custT="1"/>
      <dgm:spPr/>
      <dgm:t>
        <a:bodyPr/>
        <a:lstStyle/>
        <a:p>
          <a:endParaRPr lang="es-MX" sz="600" b="1"/>
        </a:p>
      </dgm:t>
    </dgm:pt>
    <dgm:pt modelId="{E2A7E459-C4A8-4A4B-BF0D-3A9C2F97DD25}">
      <dgm:prSet custT="1"/>
      <dgm:spPr>
        <a:solidFill>
          <a:schemeClr val="tx1">
            <a:lumMod val="40000"/>
            <a:lumOff val="60000"/>
          </a:schemeClr>
        </a:solidFill>
      </dgm:spPr>
      <dgm:t>
        <a:bodyPr/>
        <a:lstStyle/>
        <a:p>
          <a:r>
            <a:rPr lang="es-MX" sz="1200" b="1" dirty="0"/>
            <a:t>Monitoreo de los modelos</a:t>
          </a:r>
        </a:p>
      </dgm:t>
    </dgm:pt>
    <dgm:pt modelId="{05896BC3-F4E5-084B-B13C-31E1279F964C}" type="parTrans" cxnId="{8CAB86D3-C1D1-1D49-84B1-783C0D0AF090}">
      <dgm:prSet/>
      <dgm:spPr/>
      <dgm:t>
        <a:bodyPr/>
        <a:lstStyle/>
        <a:p>
          <a:endParaRPr lang="es-MX" sz="1400" b="1"/>
        </a:p>
      </dgm:t>
    </dgm:pt>
    <dgm:pt modelId="{E92EB9F5-4768-794E-BCCE-CE13800A7D61}" type="sibTrans" cxnId="{8CAB86D3-C1D1-1D49-84B1-783C0D0AF090}">
      <dgm:prSet/>
      <dgm:spPr/>
      <dgm:t>
        <a:bodyPr/>
        <a:lstStyle/>
        <a:p>
          <a:endParaRPr lang="es-MX" sz="1400" b="1"/>
        </a:p>
      </dgm:t>
    </dgm:pt>
    <dgm:pt modelId="{7B356F05-A668-3149-8787-F7F26B2D532C}" type="pres">
      <dgm:prSet presAssocID="{D5B10064-A413-5940-ABB5-4B7F4C8E62D2}" presName="linearFlow" presStyleCnt="0">
        <dgm:presLayoutVars>
          <dgm:resizeHandles val="exact"/>
        </dgm:presLayoutVars>
      </dgm:prSet>
      <dgm:spPr/>
    </dgm:pt>
    <dgm:pt modelId="{2C48D2F5-AD85-3149-B64A-049FECDF1E89}" type="pres">
      <dgm:prSet presAssocID="{D2143A41-08D0-684A-92ED-0DA13A1C0733}" presName="node" presStyleLbl="node1" presStyleIdx="0" presStyleCnt="6" custScaleX="229051" custLinFactNeighborX="68535" custLinFactNeighborY="10435">
        <dgm:presLayoutVars>
          <dgm:bulletEnabled val="1"/>
        </dgm:presLayoutVars>
      </dgm:prSet>
      <dgm:spPr>
        <a:xfrm>
          <a:off x="2439480" y="28428"/>
          <a:ext cx="3192908" cy="511769"/>
        </a:xfrm>
        <a:prstGeom prst="roundRect">
          <a:avLst>
            <a:gd name="adj" fmla="val 10000"/>
          </a:avLst>
        </a:prstGeom>
      </dgm:spPr>
    </dgm:pt>
    <dgm:pt modelId="{B1A2EAB2-E163-974B-86F3-1E1AF24B077C}" type="pres">
      <dgm:prSet presAssocID="{AB5B3114-75A6-AF45-8C3E-92E661C8C2D8}" presName="sibTrans" presStyleLbl="sibTrans2D1" presStyleIdx="0" presStyleCnt="5"/>
      <dgm:spPr/>
    </dgm:pt>
    <dgm:pt modelId="{EC12B8A5-ED9C-B34D-9C4D-05014961D397}" type="pres">
      <dgm:prSet presAssocID="{AB5B3114-75A6-AF45-8C3E-92E661C8C2D8}" presName="connectorText" presStyleLbl="sibTrans2D1" presStyleIdx="0" presStyleCnt="5"/>
      <dgm:spPr/>
    </dgm:pt>
    <dgm:pt modelId="{18F5A463-2108-7B42-AAE7-CD2E95F52FC1}" type="pres">
      <dgm:prSet presAssocID="{4FA50C8B-6021-6847-9100-C455115B77EB}" presName="node" presStyleLbl="node1" presStyleIdx="1" presStyleCnt="6" custScaleX="229051" custLinFactNeighborX="68535" custLinFactNeighborY="10435">
        <dgm:presLayoutVars>
          <dgm:bulletEnabled val="1"/>
        </dgm:presLayoutVars>
      </dgm:prSet>
      <dgm:spPr>
        <a:xfrm>
          <a:off x="2439480" y="796083"/>
          <a:ext cx="3192908" cy="511769"/>
        </a:xfrm>
        <a:prstGeom prst="roundRect">
          <a:avLst>
            <a:gd name="adj" fmla="val 10000"/>
          </a:avLst>
        </a:prstGeom>
      </dgm:spPr>
    </dgm:pt>
    <dgm:pt modelId="{1F3FDE67-D5AB-2B45-A083-1DBF57897833}" type="pres">
      <dgm:prSet presAssocID="{8F7BC332-B674-A148-AE92-B73F26871BEB}" presName="sibTrans" presStyleLbl="sibTrans2D1" presStyleIdx="1" presStyleCnt="5"/>
      <dgm:spPr/>
    </dgm:pt>
    <dgm:pt modelId="{719685C5-AB69-1841-8A46-D618BEC29B40}" type="pres">
      <dgm:prSet presAssocID="{8F7BC332-B674-A148-AE92-B73F26871BEB}" presName="connectorText" presStyleLbl="sibTrans2D1" presStyleIdx="1" presStyleCnt="5"/>
      <dgm:spPr/>
    </dgm:pt>
    <dgm:pt modelId="{5D65985B-4E2E-164D-B90E-464D1A47F04C}" type="pres">
      <dgm:prSet presAssocID="{D21FC87D-8305-2447-BDB7-3F00FA587AA8}" presName="node" presStyleLbl="node1" presStyleIdx="2" presStyleCnt="6" custScaleX="229051" custLinFactNeighborX="68535" custLinFactNeighborY="10435">
        <dgm:presLayoutVars>
          <dgm:bulletEnabled val="1"/>
        </dgm:presLayoutVars>
      </dgm:prSet>
      <dgm:spPr>
        <a:xfrm>
          <a:off x="2439480" y="1563737"/>
          <a:ext cx="3192908" cy="511769"/>
        </a:xfrm>
        <a:prstGeom prst="roundRect">
          <a:avLst>
            <a:gd name="adj" fmla="val 10000"/>
          </a:avLst>
        </a:prstGeom>
      </dgm:spPr>
    </dgm:pt>
    <dgm:pt modelId="{E2D7222A-C2C4-984B-963F-8D02733EE457}" type="pres">
      <dgm:prSet presAssocID="{7E29B9ED-4044-BE49-B510-CD7D780A6ACF}" presName="sibTrans" presStyleLbl="sibTrans2D1" presStyleIdx="2" presStyleCnt="5"/>
      <dgm:spPr/>
    </dgm:pt>
    <dgm:pt modelId="{E9E7C814-000B-9340-8EF6-9FD8637DB0EF}" type="pres">
      <dgm:prSet presAssocID="{7E29B9ED-4044-BE49-B510-CD7D780A6ACF}" presName="connectorText" presStyleLbl="sibTrans2D1" presStyleIdx="2" presStyleCnt="5"/>
      <dgm:spPr/>
    </dgm:pt>
    <dgm:pt modelId="{9C4F9308-20D3-A348-90C0-AC79B081392D}" type="pres">
      <dgm:prSet presAssocID="{36194249-1FFE-2A4F-BCAF-AFF5783C1057}" presName="node" presStyleLbl="node1" presStyleIdx="3" presStyleCnt="6" custScaleX="229051" custLinFactNeighborX="68535" custLinFactNeighborY="10435">
        <dgm:presLayoutVars>
          <dgm:bulletEnabled val="1"/>
        </dgm:presLayoutVars>
      </dgm:prSet>
      <dgm:spPr>
        <a:xfrm>
          <a:off x="2439480" y="2331392"/>
          <a:ext cx="3192908" cy="511769"/>
        </a:xfrm>
        <a:prstGeom prst="roundRect">
          <a:avLst>
            <a:gd name="adj" fmla="val 10000"/>
          </a:avLst>
        </a:prstGeom>
      </dgm:spPr>
    </dgm:pt>
    <dgm:pt modelId="{41FA2F84-95F0-AB4D-B85A-7AF38A786568}" type="pres">
      <dgm:prSet presAssocID="{7B194AC5-6645-9240-BD19-1F5858C09F41}" presName="sibTrans" presStyleLbl="sibTrans2D1" presStyleIdx="3" presStyleCnt="5"/>
      <dgm:spPr/>
    </dgm:pt>
    <dgm:pt modelId="{555DDD30-C128-6946-8555-E9D1533E79FA}" type="pres">
      <dgm:prSet presAssocID="{7B194AC5-6645-9240-BD19-1F5858C09F41}" presName="connectorText" presStyleLbl="sibTrans2D1" presStyleIdx="3" presStyleCnt="5"/>
      <dgm:spPr/>
    </dgm:pt>
    <dgm:pt modelId="{882F3C18-2850-C847-B7DA-415997CA049C}" type="pres">
      <dgm:prSet presAssocID="{B0294B90-7E82-8442-9E8D-03DC7F66DC1B}" presName="node" presStyleLbl="node1" presStyleIdx="4" presStyleCnt="6" custScaleX="229051" custLinFactNeighborX="68535" custLinFactNeighborY="10435">
        <dgm:presLayoutVars>
          <dgm:bulletEnabled val="1"/>
        </dgm:presLayoutVars>
      </dgm:prSet>
      <dgm:spPr/>
    </dgm:pt>
    <dgm:pt modelId="{2BFCD408-4931-A04C-8187-8D3A7CBCBC22}" type="pres">
      <dgm:prSet presAssocID="{C8F553D3-D5E1-B248-AD27-E29DD41D44C2}" presName="sibTrans" presStyleLbl="sibTrans2D1" presStyleIdx="4" presStyleCnt="5"/>
      <dgm:spPr/>
    </dgm:pt>
    <dgm:pt modelId="{ABD4E995-72FF-0D46-8C2B-304303AECB8B}" type="pres">
      <dgm:prSet presAssocID="{C8F553D3-D5E1-B248-AD27-E29DD41D44C2}" presName="connectorText" presStyleLbl="sibTrans2D1" presStyleIdx="4" presStyleCnt="5"/>
      <dgm:spPr/>
    </dgm:pt>
    <dgm:pt modelId="{3143F5C6-5E45-0249-8EFE-05050EB18818}" type="pres">
      <dgm:prSet presAssocID="{E2A7E459-C4A8-4A4B-BF0D-3A9C2F97DD25}" presName="node" presStyleLbl="node1" presStyleIdx="5" presStyleCnt="6" custScaleX="229051" custLinFactNeighborX="68535" custLinFactNeighborY="10435">
        <dgm:presLayoutVars>
          <dgm:bulletEnabled val="1"/>
        </dgm:presLayoutVars>
      </dgm:prSet>
      <dgm:spPr/>
    </dgm:pt>
  </dgm:ptLst>
  <dgm:cxnLst>
    <dgm:cxn modelId="{60CDDA06-2D33-6A48-8076-E76B110ADC10}" srcId="{D5B10064-A413-5940-ABB5-4B7F4C8E62D2}" destId="{B0294B90-7E82-8442-9E8D-03DC7F66DC1B}" srcOrd="4" destOrd="0" parTransId="{D2718369-304F-3A4A-A144-47510FDA7543}" sibTransId="{C8F553D3-D5E1-B248-AD27-E29DD41D44C2}"/>
    <dgm:cxn modelId="{D003820E-87F5-6142-A1B8-0065FB3879F5}" type="presOf" srcId="{AB5B3114-75A6-AF45-8C3E-92E661C8C2D8}" destId="{B1A2EAB2-E163-974B-86F3-1E1AF24B077C}" srcOrd="0" destOrd="0" presId="urn:microsoft.com/office/officeart/2005/8/layout/process2"/>
    <dgm:cxn modelId="{02508E23-2FEB-3A41-952A-9FEA97024FE6}" type="presOf" srcId="{D5B10064-A413-5940-ABB5-4B7F4C8E62D2}" destId="{7B356F05-A668-3149-8787-F7F26B2D532C}" srcOrd="0" destOrd="0" presId="urn:microsoft.com/office/officeart/2005/8/layout/process2"/>
    <dgm:cxn modelId="{BBCB8831-3598-A649-A1E8-D2FB043FE835}" type="presOf" srcId="{B0294B90-7E82-8442-9E8D-03DC7F66DC1B}" destId="{882F3C18-2850-C847-B7DA-415997CA049C}" srcOrd="0" destOrd="0" presId="urn:microsoft.com/office/officeart/2005/8/layout/process2"/>
    <dgm:cxn modelId="{DE674737-3271-C044-B0CD-FE4A450DD17C}" type="presOf" srcId="{D21FC87D-8305-2447-BDB7-3F00FA587AA8}" destId="{5D65985B-4E2E-164D-B90E-464D1A47F04C}" srcOrd="0" destOrd="0" presId="urn:microsoft.com/office/officeart/2005/8/layout/process2"/>
    <dgm:cxn modelId="{D794FA61-8AAD-254C-A2CA-6E4A48A7AD17}" type="presOf" srcId="{AB5B3114-75A6-AF45-8C3E-92E661C8C2D8}" destId="{EC12B8A5-ED9C-B34D-9C4D-05014961D397}" srcOrd="1" destOrd="0" presId="urn:microsoft.com/office/officeart/2005/8/layout/process2"/>
    <dgm:cxn modelId="{8F483068-8124-B04F-A6A3-BFA2D8E972E5}" type="presOf" srcId="{8F7BC332-B674-A148-AE92-B73F26871BEB}" destId="{719685C5-AB69-1841-8A46-D618BEC29B40}" srcOrd="1" destOrd="0" presId="urn:microsoft.com/office/officeart/2005/8/layout/process2"/>
    <dgm:cxn modelId="{119C5B68-E0D5-7345-8F41-5FFFCE67647F}" type="presOf" srcId="{8F7BC332-B674-A148-AE92-B73F26871BEB}" destId="{1F3FDE67-D5AB-2B45-A083-1DBF57897833}" srcOrd="0" destOrd="0" presId="urn:microsoft.com/office/officeart/2005/8/layout/process2"/>
    <dgm:cxn modelId="{5BD0E96C-0534-6048-8D48-203DFF9BEA4C}" type="presOf" srcId="{7B194AC5-6645-9240-BD19-1F5858C09F41}" destId="{41FA2F84-95F0-AB4D-B85A-7AF38A786568}" srcOrd="0" destOrd="0" presId="urn:microsoft.com/office/officeart/2005/8/layout/process2"/>
    <dgm:cxn modelId="{057FB855-ACC4-454C-98EB-FA5CE91CEA88}" srcId="{D5B10064-A413-5940-ABB5-4B7F4C8E62D2}" destId="{4FA50C8B-6021-6847-9100-C455115B77EB}" srcOrd="1" destOrd="0" parTransId="{A37EF409-4FF9-EC42-8998-A62DAD731625}" sibTransId="{8F7BC332-B674-A148-AE92-B73F26871BEB}"/>
    <dgm:cxn modelId="{10324759-3DEE-2B4F-A86A-DF987A31E120}" type="presOf" srcId="{36194249-1FFE-2A4F-BCAF-AFF5783C1057}" destId="{9C4F9308-20D3-A348-90C0-AC79B081392D}" srcOrd="0" destOrd="0" presId="urn:microsoft.com/office/officeart/2005/8/layout/process2"/>
    <dgm:cxn modelId="{75FF1C80-4238-ED49-A19E-47E285104741}" type="presOf" srcId="{C8F553D3-D5E1-B248-AD27-E29DD41D44C2}" destId="{ABD4E995-72FF-0D46-8C2B-304303AECB8B}" srcOrd="1" destOrd="0" presId="urn:microsoft.com/office/officeart/2005/8/layout/process2"/>
    <dgm:cxn modelId="{CAF8F080-4245-EE44-AA48-F16D91E0CE34}" type="presOf" srcId="{7E29B9ED-4044-BE49-B510-CD7D780A6ACF}" destId="{E2D7222A-C2C4-984B-963F-8D02733EE457}" srcOrd="0" destOrd="0" presId="urn:microsoft.com/office/officeart/2005/8/layout/process2"/>
    <dgm:cxn modelId="{66229489-705E-7741-959C-CDA21C9019CD}" srcId="{D5B10064-A413-5940-ABB5-4B7F4C8E62D2}" destId="{D2143A41-08D0-684A-92ED-0DA13A1C0733}" srcOrd="0" destOrd="0" parTransId="{29C8A0ED-1607-7E48-938E-5EB0FA5D2124}" sibTransId="{AB5B3114-75A6-AF45-8C3E-92E661C8C2D8}"/>
    <dgm:cxn modelId="{69F73490-A0BE-CC40-B3A1-66C178939FAE}" type="presOf" srcId="{C8F553D3-D5E1-B248-AD27-E29DD41D44C2}" destId="{2BFCD408-4931-A04C-8187-8D3A7CBCBC22}" srcOrd="0" destOrd="0" presId="urn:microsoft.com/office/officeart/2005/8/layout/process2"/>
    <dgm:cxn modelId="{36ECD59E-8EAB-A147-B7B0-CE16970919CC}" srcId="{D5B10064-A413-5940-ABB5-4B7F4C8E62D2}" destId="{36194249-1FFE-2A4F-BCAF-AFF5783C1057}" srcOrd="3" destOrd="0" parTransId="{725D386F-15ED-784C-A8B9-93B0DF40895C}" sibTransId="{7B194AC5-6645-9240-BD19-1F5858C09F41}"/>
    <dgm:cxn modelId="{929BFCA3-9148-EF49-AF36-4382F48FCAB9}" type="presOf" srcId="{D2143A41-08D0-684A-92ED-0DA13A1C0733}" destId="{2C48D2F5-AD85-3149-B64A-049FECDF1E89}" srcOrd="0" destOrd="0" presId="urn:microsoft.com/office/officeart/2005/8/layout/process2"/>
    <dgm:cxn modelId="{E10777AD-F335-D246-88B3-F806783EF8D5}" type="presOf" srcId="{4FA50C8B-6021-6847-9100-C455115B77EB}" destId="{18F5A463-2108-7B42-AAE7-CD2E95F52FC1}" srcOrd="0" destOrd="0" presId="urn:microsoft.com/office/officeart/2005/8/layout/process2"/>
    <dgm:cxn modelId="{C90101BE-1CFA-7247-A746-0B31113EF40C}" type="presOf" srcId="{7B194AC5-6645-9240-BD19-1F5858C09F41}" destId="{555DDD30-C128-6946-8555-E9D1533E79FA}" srcOrd="1" destOrd="0" presId="urn:microsoft.com/office/officeart/2005/8/layout/process2"/>
    <dgm:cxn modelId="{EE8BAFBE-795C-C742-8221-66BBE35EB7C1}" type="presOf" srcId="{E2A7E459-C4A8-4A4B-BF0D-3A9C2F97DD25}" destId="{3143F5C6-5E45-0249-8EFE-05050EB18818}" srcOrd="0" destOrd="0" presId="urn:microsoft.com/office/officeart/2005/8/layout/process2"/>
    <dgm:cxn modelId="{8CAB86D3-C1D1-1D49-84B1-783C0D0AF090}" srcId="{D5B10064-A413-5940-ABB5-4B7F4C8E62D2}" destId="{E2A7E459-C4A8-4A4B-BF0D-3A9C2F97DD25}" srcOrd="5" destOrd="0" parTransId="{05896BC3-F4E5-084B-B13C-31E1279F964C}" sibTransId="{E92EB9F5-4768-794E-BCCE-CE13800A7D61}"/>
    <dgm:cxn modelId="{847BC4F7-9E55-6A43-B028-1C62F2729214}" type="presOf" srcId="{7E29B9ED-4044-BE49-B510-CD7D780A6ACF}" destId="{E9E7C814-000B-9340-8EF6-9FD8637DB0EF}" srcOrd="1" destOrd="0" presId="urn:microsoft.com/office/officeart/2005/8/layout/process2"/>
    <dgm:cxn modelId="{27C0B5FE-0E8B-1E46-A078-3930F9ACFA14}" srcId="{D5B10064-A413-5940-ABB5-4B7F4C8E62D2}" destId="{D21FC87D-8305-2447-BDB7-3F00FA587AA8}" srcOrd="2" destOrd="0" parTransId="{5BB63C50-3D5E-EE47-B36B-D5526A25F283}" sibTransId="{7E29B9ED-4044-BE49-B510-CD7D780A6ACF}"/>
    <dgm:cxn modelId="{460EDEAE-8E21-884F-9FF4-61F1BD895709}" type="presParOf" srcId="{7B356F05-A668-3149-8787-F7F26B2D532C}" destId="{2C48D2F5-AD85-3149-B64A-049FECDF1E89}" srcOrd="0" destOrd="0" presId="urn:microsoft.com/office/officeart/2005/8/layout/process2"/>
    <dgm:cxn modelId="{B4A5346C-9A3A-0D4E-B4DE-C58DD3AEC1DB}" type="presParOf" srcId="{7B356F05-A668-3149-8787-F7F26B2D532C}" destId="{B1A2EAB2-E163-974B-86F3-1E1AF24B077C}" srcOrd="1" destOrd="0" presId="urn:microsoft.com/office/officeart/2005/8/layout/process2"/>
    <dgm:cxn modelId="{53BF7DE2-FC62-4743-B2D9-D746AD90F813}" type="presParOf" srcId="{B1A2EAB2-E163-974B-86F3-1E1AF24B077C}" destId="{EC12B8A5-ED9C-B34D-9C4D-05014961D397}" srcOrd="0" destOrd="0" presId="urn:microsoft.com/office/officeart/2005/8/layout/process2"/>
    <dgm:cxn modelId="{3CB1DD5B-2CE7-4142-A289-3598230F649C}" type="presParOf" srcId="{7B356F05-A668-3149-8787-F7F26B2D532C}" destId="{18F5A463-2108-7B42-AAE7-CD2E95F52FC1}" srcOrd="2" destOrd="0" presId="urn:microsoft.com/office/officeart/2005/8/layout/process2"/>
    <dgm:cxn modelId="{916E4FDE-352A-9948-8ED5-F5E55F9B7B08}" type="presParOf" srcId="{7B356F05-A668-3149-8787-F7F26B2D532C}" destId="{1F3FDE67-D5AB-2B45-A083-1DBF57897833}" srcOrd="3" destOrd="0" presId="urn:microsoft.com/office/officeart/2005/8/layout/process2"/>
    <dgm:cxn modelId="{6E1D6CB5-223A-F74E-B6AA-B29E3AC5633A}" type="presParOf" srcId="{1F3FDE67-D5AB-2B45-A083-1DBF57897833}" destId="{719685C5-AB69-1841-8A46-D618BEC29B40}" srcOrd="0" destOrd="0" presId="urn:microsoft.com/office/officeart/2005/8/layout/process2"/>
    <dgm:cxn modelId="{0BC0E48C-6E9F-BB44-91E8-3566B80D7DDA}" type="presParOf" srcId="{7B356F05-A668-3149-8787-F7F26B2D532C}" destId="{5D65985B-4E2E-164D-B90E-464D1A47F04C}" srcOrd="4" destOrd="0" presId="urn:microsoft.com/office/officeart/2005/8/layout/process2"/>
    <dgm:cxn modelId="{3620051E-A885-C94D-98DD-C200CDDCC27F}" type="presParOf" srcId="{7B356F05-A668-3149-8787-F7F26B2D532C}" destId="{E2D7222A-C2C4-984B-963F-8D02733EE457}" srcOrd="5" destOrd="0" presId="urn:microsoft.com/office/officeart/2005/8/layout/process2"/>
    <dgm:cxn modelId="{3585E2A4-D4DF-D642-AAB9-3CF731CAE7AB}" type="presParOf" srcId="{E2D7222A-C2C4-984B-963F-8D02733EE457}" destId="{E9E7C814-000B-9340-8EF6-9FD8637DB0EF}" srcOrd="0" destOrd="0" presId="urn:microsoft.com/office/officeart/2005/8/layout/process2"/>
    <dgm:cxn modelId="{0CEBFFB2-C452-B745-8868-6041A433D10A}" type="presParOf" srcId="{7B356F05-A668-3149-8787-F7F26B2D532C}" destId="{9C4F9308-20D3-A348-90C0-AC79B081392D}" srcOrd="6" destOrd="0" presId="urn:microsoft.com/office/officeart/2005/8/layout/process2"/>
    <dgm:cxn modelId="{F9A8202A-CFD3-E74B-BBEA-B666C0DD87A8}" type="presParOf" srcId="{7B356F05-A668-3149-8787-F7F26B2D532C}" destId="{41FA2F84-95F0-AB4D-B85A-7AF38A786568}" srcOrd="7" destOrd="0" presId="urn:microsoft.com/office/officeart/2005/8/layout/process2"/>
    <dgm:cxn modelId="{06319950-1AAD-754F-BBBD-9F610684F5DA}" type="presParOf" srcId="{41FA2F84-95F0-AB4D-B85A-7AF38A786568}" destId="{555DDD30-C128-6946-8555-E9D1533E79FA}" srcOrd="0" destOrd="0" presId="urn:microsoft.com/office/officeart/2005/8/layout/process2"/>
    <dgm:cxn modelId="{B58BC6E4-EB54-4B4C-A629-E14F79356353}" type="presParOf" srcId="{7B356F05-A668-3149-8787-F7F26B2D532C}" destId="{882F3C18-2850-C847-B7DA-415997CA049C}" srcOrd="8" destOrd="0" presId="urn:microsoft.com/office/officeart/2005/8/layout/process2"/>
    <dgm:cxn modelId="{7CD61257-DCA5-F24E-A6E6-7D7E17E7F6D5}" type="presParOf" srcId="{7B356F05-A668-3149-8787-F7F26B2D532C}" destId="{2BFCD408-4931-A04C-8187-8D3A7CBCBC22}" srcOrd="9" destOrd="0" presId="urn:microsoft.com/office/officeart/2005/8/layout/process2"/>
    <dgm:cxn modelId="{E3E7C9BB-6225-9E4F-ABF4-07E3A0943293}" type="presParOf" srcId="{2BFCD408-4931-A04C-8187-8D3A7CBCBC22}" destId="{ABD4E995-72FF-0D46-8C2B-304303AECB8B}" srcOrd="0" destOrd="0" presId="urn:microsoft.com/office/officeart/2005/8/layout/process2"/>
    <dgm:cxn modelId="{9FD8ECE3-6D36-B14C-960A-09EB6BB5527D}" type="presParOf" srcId="{7B356F05-A668-3149-8787-F7F26B2D532C}" destId="{3143F5C6-5E45-0249-8EFE-05050EB18818}" srcOrd="10"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5B10064-A413-5940-ABB5-4B7F4C8E62D2}" type="doc">
      <dgm:prSet loTypeId="urn:microsoft.com/office/officeart/2005/8/layout/process2" loCatId="" qsTypeId="urn:microsoft.com/office/officeart/2005/8/quickstyle/simple1" qsCatId="simple" csTypeId="urn:microsoft.com/office/officeart/2005/8/colors/accent0_3" csCatId="mainScheme" phldr="1"/>
      <dgm:spPr/>
      <dgm:t>
        <a:bodyPr/>
        <a:lstStyle/>
        <a:p>
          <a:endParaRPr lang="es-MX"/>
        </a:p>
      </dgm:t>
    </dgm:pt>
    <dgm:pt modelId="{D2143A41-08D0-684A-92ED-0DA13A1C0733}">
      <dgm:prSet phldrT="[Texto]" custT="1"/>
      <dgm:spPr>
        <a:solidFill>
          <a:srgbClr val="595959">
            <a:lumMod val="40000"/>
            <a:lumOff val="60000"/>
          </a:srgbClr>
        </a:solidFill>
        <a:ln w="12700" cap="flat" cmpd="sng" algn="ctr">
          <a:solidFill>
            <a:srgbClr val="E7E6E6">
              <a:hueOff val="0"/>
              <a:satOff val="0"/>
              <a:lumOff val="0"/>
              <a:alphaOff val="0"/>
            </a:srgbClr>
          </a:solidFill>
          <a:prstDash val="solid"/>
          <a:miter lim="800000"/>
        </a:ln>
        <a:effectLst/>
      </dgm:spPr>
      <dgm:t>
        <a:bodyPr spcFirstLastPara="0" vert="horz" wrap="square" lIns="45720" tIns="45720" rIns="45720" bIns="45720" numCol="1" spcCol="1270" anchor="ctr" anchorCtr="0"/>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Planificación</a:t>
          </a:r>
        </a:p>
      </dgm:t>
    </dgm:pt>
    <dgm:pt modelId="{29C8A0ED-1607-7E48-938E-5EB0FA5D2124}" type="parTrans" cxnId="{66229489-705E-7741-959C-CDA21C9019CD}">
      <dgm:prSet/>
      <dgm:spPr/>
      <dgm:t>
        <a:bodyPr/>
        <a:lstStyle/>
        <a:p>
          <a:endParaRPr lang="es-MX" sz="1400" b="1"/>
        </a:p>
      </dgm:t>
    </dgm:pt>
    <dgm:pt modelId="{AB5B3114-75A6-AF45-8C3E-92E661C8C2D8}" type="sibTrans" cxnId="{66229489-705E-7741-959C-CDA21C9019CD}">
      <dgm:prSet custT="1"/>
      <dgm:spPr/>
      <dgm:t>
        <a:bodyPr/>
        <a:lstStyle/>
        <a:p>
          <a:endParaRPr lang="es-MX" sz="700" b="1"/>
        </a:p>
      </dgm:t>
    </dgm:pt>
    <dgm:pt modelId="{4FA50C8B-6021-6847-9100-C455115B77EB}">
      <dgm:prSet phldrT="[Texto]" custT="1"/>
      <dgm:spPr>
        <a:solidFill>
          <a:srgbClr val="595959">
            <a:lumMod val="40000"/>
            <a:lumOff val="60000"/>
          </a:srgbClr>
        </a:solidFill>
        <a:ln w="12700" cap="flat" cmpd="sng" algn="ctr">
          <a:solidFill>
            <a:srgbClr val="E7E6E6">
              <a:hueOff val="0"/>
              <a:satOff val="0"/>
              <a:lumOff val="0"/>
              <a:alphaOff val="0"/>
            </a:srgbClr>
          </a:solidFill>
          <a:prstDash val="solid"/>
          <a:miter lim="800000"/>
        </a:ln>
        <a:effectLst/>
      </dgm:spPr>
      <dgm:t>
        <a:bodyPr spcFirstLastPara="0" vert="horz" wrap="square" lIns="45720" tIns="45720" rIns="45720" bIns="45720" numCol="1" spcCol="1270" anchor="ctr" anchorCtr="0"/>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Construcción del modelo de datos</a:t>
          </a:r>
        </a:p>
      </dgm:t>
    </dgm:pt>
    <dgm:pt modelId="{A37EF409-4FF9-EC42-8998-A62DAD731625}" type="parTrans" cxnId="{057FB855-ACC4-454C-98EB-FA5CE91CEA88}">
      <dgm:prSet/>
      <dgm:spPr/>
      <dgm:t>
        <a:bodyPr/>
        <a:lstStyle/>
        <a:p>
          <a:endParaRPr lang="es-MX" sz="1400" b="1"/>
        </a:p>
      </dgm:t>
    </dgm:pt>
    <dgm:pt modelId="{8F7BC332-B674-A148-AE92-B73F26871BEB}" type="sibTrans" cxnId="{057FB855-ACC4-454C-98EB-FA5CE91CEA88}">
      <dgm:prSet custT="1"/>
      <dgm:spPr/>
      <dgm:t>
        <a:bodyPr/>
        <a:lstStyle/>
        <a:p>
          <a:endParaRPr lang="es-MX" sz="700" b="1"/>
        </a:p>
      </dgm:t>
    </dgm:pt>
    <dgm:pt modelId="{D21FC87D-8305-2447-BDB7-3F00FA587AA8}">
      <dgm:prSet phldrT="[Texto]" custT="1"/>
      <dgm:spPr>
        <a:solidFill>
          <a:srgbClr val="595959">
            <a:lumMod val="40000"/>
            <a:lumOff val="60000"/>
          </a:srgbClr>
        </a:solidFill>
        <a:ln w="12700" cap="flat" cmpd="sng" algn="ctr">
          <a:solidFill>
            <a:srgbClr val="E7E6E6">
              <a:hueOff val="0"/>
              <a:satOff val="0"/>
              <a:lumOff val="0"/>
              <a:alphaOff val="0"/>
            </a:srgbClr>
          </a:solidFill>
          <a:prstDash val="solid"/>
          <a:miter lim="800000"/>
        </a:ln>
        <a:effectLst/>
      </dgm:spPr>
      <dgm:t>
        <a:bodyPr spcFirstLastPara="0" vert="horz" wrap="square" lIns="45720" tIns="45720" rIns="45720" bIns="45720" numCol="1" spcCol="1270" anchor="ctr" anchorCtr="0"/>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Evaluar un modelo</a:t>
          </a:r>
        </a:p>
      </dgm:t>
    </dgm:pt>
    <dgm:pt modelId="{5BB63C50-3D5E-EE47-B36B-D5526A25F283}" type="parTrans" cxnId="{27C0B5FE-0E8B-1E46-A078-3930F9ACFA14}">
      <dgm:prSet/>
      <dgm:spPr/>
      <dgm:t>
        <a:bodyPr/>
        <a:lstStyle/>
        <a:p>
          <a:endParaRPr lang="es-MX" sz="1400" b="1"/>
        </a:p>
      </dgm:t>
    </dgm:pt>
    <dgm:pt modelId="{7E29B9ED-4044-BE49-B510-CD7D780A6ACF}" type="sibTrans" cxnId="{27C0B5FE-0E8B-1E46-A078-3930F9ACFA14}">
      <dgm:prSet custT="1"/>
      <dgm:spPr/>
      <dgm:t>
        <a:bodyPr/>
        <a:lstStyle/>
        <a:p>
          <a:endParaRPr lang="es-MX" sz="700" b="1"/>
        </a:p>
      </dgm:t>
    </dgm:pt>
    <dgm:pt modelId="{36194249-1FFE-2A4F-BCAF-AFF5783C1057}">
      <dgm:prSet custT="1"/>
      <dgm:spPr>
        <a:solidFill>
          <a:srgbClr val="595959">
            <a:lumMod val="40000"/>
            <a:lumOff val="60000"/>
          </a:srgbClr>
        </a:solidFill>
        <a:ln w="12700" cap="flat" cmpd="sng" algn="ctr">
          <a:solidFill>
            <a:srgbClr val="E7E6E6">
              <a:hueOff val="0"/>
              <a:satOff val="0"/>
              <a:lumOff val="0"/>
              <a:alphaOff val="0"/>
            </a:srgbClr>
          </a:solidFill>
          <a:prstDash val="solid"/>
          <a:miter lim="800000"/>
        </a:ln>
        <a:effectLst/>
      </dgm:spPr>
      <dgm:t>
        <a:bodyPr spcFirstLastPara="0" vert="horz" wrap="square" lIns="45720" tIns="45720" rIns="45720" bIns="45720" numCol="1" spcCol="1270" anchor="ctr" anchorCtr="0"/>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Explicar los modelos</a:t>
          </a:r>
        </a:p>
      </dgm:t>
    </dgm:pt>
    <dgm:pt modelId="{725D386F-15ED-784C-A8B9-93B0DF40895C}" type="parTrans" cxnId="{36ECD59E-8EAB-A147-B7B0-CE16970919CC}">
      <dgm:prSet/>
      <dgm:spPr/>
      <dgm:t>
        <a:bodyPr/>
        <a:lstStyle/>
        <a:p>
          <a:endParaRPr lang="es-MX" sz="1400" b="1"/>
        </a:p>
      </dgm:t>
    </dgm:pt>
    <dgm:pt modelId="{7B194AC5-6645-9240-BD19-1F5858C09F41}" type="sibTrans" cxnId="{36ECD59E-8EAB-A147-B7B0-CE16970919CC}">
      <dgm:prSet custT="1"/>
      <dgm:spPr/>
      <dgm:t>
        <a:bodyPr/>
        <a:lstStyle/>
        <a:p>
          <a:endParaRPr lang="es-MX" sz="700" b="1"/>
        </a:p>
      </dgm:t>
    </dgm:pt>
    <dgm:pt modelId="{B0294B90-7E82-8442-9E8D-03DC7F66DC1B}">
      <dgm:prSet custT="1"/>
      <dgm:spPr>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spcFirstLastPara="0" vert="horz" wrap="square" lIns="45720" tIns="45720" rIns="45720" bIns="45720" numCol="1" spcCol="1270" anchor="ctr" anchorCtr="0"/>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Implementar un modelo</a:t>
          </a:r>
        </a:p>
      </dgm:t>
    </dgm:pt>
    <dgm:pt modelId="{D2718369-304F-3A4A-A144-47510FDA7543}" type="parTrans" cxnId="{60CDDA06-2D33-6A48-8076-E76B110ADC10}">
      <dgm:prSet/>
      <dgm:spPr/>
      <dgm:t>
        <a:bodyPr/>
        <a:lstStyle/>
        <a:p>
          <a:endParaRPr lang="es-MX" sz="1400" b="1"/>
        </a:p>
      </dgm:t>
    </dgm:pt>
    <dgm:pt modelId="{C8F553D3-D5E1-B248-AD27-E29DD41D44C2}" type="sibTrans" cxnId="{60CDDA06-2D33-6A48-8076-E76B110ADC10}">
      <dgm:prSet custT="1"/>
      <dgm:spPr/>
      <dgm:t>
        <a:bodyPr/>
        <a:lstStyle/>
        <a:p>
          <a:endParaRPr lang="es-MX" sz="600" b="1"/>
        </a:p>
      </dgm:t>
    </dgm:pt>
    <dgm:pt modelId="{E2A7E459-C4A8-4A4B-BF0D-3A9C2F97DD25}">
      <dgm:prSet custT="1"/>
      <dgm:spPr>
        <a:solidFill>
          <a:schemeClr val="tx1">
            <a:lumMod val="40000"/>
            <a:lumOff val="60000"/>
          </a:schemeClr>
        </a:solidFill>
      </dgm:spPr>
      <dgm:t>
        <a:bodyPr/>
        <a:lstStyle/>
        <a:p>
          <a:r>
            <a:rPr lang="es-MX" sz="1200" b="1" dirty="0"/>
            <a:t>Monitoreo de los modelos</a:t>
          </a:r>
        </a:p>
      </dgm:t>
    </dgm:pt>
    <dgm:pt modelId="{05896BC3-F4E5-084B-B13C-31E1279F964C}" type="parTrans" cxnId="{8CAB86D3-C1D1-1D49-84B1-783C0D0AF090}">
      <dgm:prSet/>
      <dgm:spPr/>
      <dgm:t>
        <a:bodyPr/>
        <a:lstStyle/>
        <a:p>
          <a:endParaRPr lang="es-MX" sz="1400" b="1"/>
        </a:p>
      </dgm:t>
    </dgm:pt>
    <dgm:pt modelId="{E92EB9F5-4768-794E-BCCE-CE13800A7D61}" type="sibTrans" cxnId="{8CAB86D3-C1D1-1D49-84B1-783C0D0AF090}">
      <dgm:prSet/>
      <dgm:spPr/>
      <dgm:t>
        <a:bodyPr/>
        <a:lstStyle/>
        <a:p>
          <a:endParaRPr lang="es-MX" sz="1400" b="1"/>
        </a:p>
      </dgm:t>
    </dgm:pt>
    <dgm:pt modelId="{7B356F05-A668-3149-8787-F7F26B2D532C}" type="pres">
      <dgm:prSet presAssocID="{D5B10064-A413-5940-ABB5-4B7F4C8E62D2}" presName="linearFlow" presStyleCnt="0">
        <dgm:presLayoutVars>
          <dgm:resizeHandles val="exact"/>
        </dgm:presLayoutVars>
      </dgm:prSet>
      <dgm:spPr/>
    </dgm:pt>
    <dgm:pt modelId="{2C48D2F5-AD85-3149-B64A-049FECDF1E89}" type="pres">
      <dgm:prSet presAssocID="{D2143A41-08D0-684A-92ED-0DA13A1C0733}" presName="node" presStyleLbl="node1" presStyleIdx="0" presStyleCnt="6" custScaleX="229051" custLinFactNeighborX="68535" custLinFactNeighborY="10435">
        <dgm:presLayoutVars>
          <dgm:bulletEnabled val="1"/>
        </dgm:presLayoutVars>
      </dgm:prSet>
      <dgm:spPr>
        <a:xfrm>
          <a:off x="2439480" y="28428"/>
          <a:ext cx="3192908" cy="511769"/>
        </a:xfrm>
        <a:prstGeom prst="roundRect">
          <a:avLst>
            <a:gd name="adj" fmla="val 10000"/>
          </a:avLst>
        </a:prstGeom>
      </dgm:spPr>
    </dgm:pt>
    <dgm:pt modelId="{B1A2EAB2-E163-974B-86F3-1E1AF24B077C}" type="pres">
      <dgm:prSet presAssocID="{AB5B3114-75A6-AF45-8C3E-92E661C8C2D8}" presName="sibTrans" presStyleLbl="sibTrans2D1" presStyleIdx="0" presStyleCnt="5"/>
      <dgm:spPr/>
    </dgm:pt>
    <dgm:pt modelId="{EC12B8A5-ED9C-B34D-9C4D-05014961D397}" type="pres">
      <dgm:prSet presAssocID="{AB5B3114-75A6-AF45-8C3E-92E661C8C2D8}" presName="connectorText" presStyleLbl="sibTrans2D1" presStyleIdx="0" presStyleCnt="5"/>
      <dgm:spPr/>
    </dgm:pt>
    <dgm:pt modelId="{18F5A463-2108-7B42-AAE7-CD2E95F52FC1}" type="pres">
      <dgm:prSet presAssocID="{4FA50C8B-6021-6847-9100-C455115B77EB}" presName="node" presStyleLbl="node1" presStyleIdx="1" presStyleCnt="6" custScaleX="229051" custLinFactNeighborX="68535" custLinFactNeighborY="10435">
        <dgm:presLayoutVars>
          <dgm:bulletEnabled val="1"/>
        </dgm:presLayoutVars>
      </dgm:prSet>
      <dgm:spPr>
        <a:xfrm>
          <a:off x="2439480" y="796083"/>
          <a:ext cx="3192908" cy="511769"/>
        </a:xfrm>
        <a:prstGeom prst="roundRect">
          <a:avLst>
            <a:gd name="adj" fmla="val 10000"/>
          </a:avLst>
        </a:prstGeom>
      </dgm:spPr>
    </dgm:pt>
    <dgm:pt modelId="{1F3FDE67-D5AB-2B45-A083-1DBF57897833}" type="pres">
      <dgm:prSet presAssocID="{8F7BC332-B674-A148-AE92-B73F26871BEB}" presName="sibTrans" presStyleLbl="sibTrans2D1" presStyleIdx="1" presStyleCnt="5"/>
      <dgm:spPr/>
    </dgm:pt>
    <dgm:pt modelId="{719685C5-AB69-1841-8A46-D618BEC29B40}" type="pres">
      <dgm:prSet presAssocID="{8F7BC332-B674-A148-AE92-B73F26871BEB}" presName="connectorText" presStyleLbl="sibTrans2D1" presStyleIdx="1" presStyleCnt="5"/>
      <dgm:spPr/>
    </dgm:pt>
    <dgm:pt modelId="{5D65985B-4E2E-164D-B90E-464D1A47F04C}" type="pres">
      <dgm:prSet presAssocID="{D21FC87D-8305-2447-BDB7-3F00FA587AA8}" presName="node" presStyleLbl="node1" presStyleIdx="2" presStyleCnt="6" custScaleX="229051" custLinFactNeighborX="68535" custLinFactNeighborY="10435">
        <dgm:presLayoutVars>
          <dgm:bulletEnabled val="1"/>
        </dgm:presLayoutVars>
      </dgm:prSet>
      <dgm:spPr>
        <a:xfrm>
          <a:off x="2439480" y="1563737"/>
          <a:ext cx="3192908" cy="511769"/>
        </a:xfrm>
        <a:prstGeom prst="roundRect">
          <a:avLst>
            <a:gd name="adj" fmla="val 10000"/>
          </a:avLst>
        </a:prstGeom>
      </dgm:spPr>
    </dgm:pt>
    <dgm:pt modelId="{E2D7222A-C2C4-984B-963F-8D02733EE457}" type="pres">
      <dgm:prSet presAssocID="{7E29B9ED-4044-BE49-B510-CD7D780A6ACF}" presName="sibTrans" presStyleLbl="sibTrans2D1" presStyleIdx="2" presStyleCnt="5"/>
      <dgm:spPr/>
    </dgm:pt>
    <dgm:pt modelId="{E9E7C814-000B-9340-8EF6-9FD8637DB0EF}" type="pres">
      <dgm:prSet presAssocID="{7E29B9ED-4044-BE49-B510-CD7D780A6ACF}" presName="connectorText" presStyleLbl="sibTrans2D1" presStyleIdx="2" presStyleCnt="5"/>
      <dgm:spPr/>
    </dgm:pt>
    <dgm:pt modelId="{9C4F9308-20D3-A348-90C0-AC79B081392D}" type="pres">
      <dgm:prSet presAssocID="{36194249-1FFE-2A4F-BCAF-AFF5783C1057}" presName="node" presStyleLbl="node1" presStyleIdx="3" presStyleCnt="6" custScaleX="229051" custLinFactNeighborX="68535" custLinFactNeighborY="10435">
        <dgm:presLayoutVars>
          <dgm:bulletEnabled val="1"/>
        </dgm:presLayoutVars>
      </dgm:prSet>
      <dgm:spPr>
        <a:xfrm>
          <a:off x="2439480" y="2331392"/>
          <a:ext cx="3192908" cy="511769"/>
        </a:xfrm>
        <a:prstGeom prst="roundRect">
          <a:avLst>
            <a:gd name="adj" fmla="val 10000"/>
          </a:avLst>
        </a:prstGeom>
      </dgm:spPr>
    </dgm:pt>
    <dgm:pt modelId="{41FA2F84-95F0-AB4D-B85A-7AF38A786568}" type="pres">
      <dgm:prSet presAssocID="{7B194AC5-6645-9240-BD19-1F5858C09F41}" presName="sibTrans" presStyleLbl="sibTrans2D1" presStyleIdx="3" presStyleCnt="5"/>
      <dgm:spPr/>
    </dgm:pt>
    <dgm:pt modelId="{555DDD30-C128-6946-8555-E9D1533E79FA}" type="pres">
      <dgm:prSet presAssocID="{7B194AC5-6645-9240-BD19-1F5858C09F41}" presName="connectorText" presStyleLbl="sibTrans2D1" presStyleIdx="3" presStyleCnt="5"/>
      <dgm:spPr/>
    </dgm:pt>
    <dgm:pt modelId="{882F3C18-2850-C847-B7DA-415997CA049C}" type="pres">
      <dgm:prSet presAssocID="{B0294B90-7E82-8442-9E8D-03DC7F66DC1B}" presName="node" presStyleLbl="node1" presStyleIdx="4" presStyleCnt="6" custScaleX="229051" custLinFactNeighborX="68535" custLinFactNeighborY="10435">
        <dgm:presLayoutVars>
          <dgm:bulletEnabled val="1"/>
        </dgm:presLayoutVars>
      </dgm:prSet>
      <dgm:spPr>
        <a:xfrm>
          <a:off x="2439480" y="3099047"/>
          <a:ext cx="3192908" cy="511769"/>
        </a:xfrm>
        <a:prstGeom prst="roundRect">
          <a:avLst>
            <a:gd name="adj" fmla="val 10000"/>
          </a:avLst>
        </a:prstGeom>
      </dgm:spPr>
    </dgm:pt>
    <dgm:pt modelId="{2BFCD408-4931-A04C-8187-8D3A7CBCBC22}" type="pres">
      <dgm:prSet presAssocID="{C8F553D3-D5E1-B248-AD27-E29DD41D44C2}" presName="sibTrans" presStyleLbl="sibTrans2D1" presStyleIdx="4" presStyleCnt="5"/>
      <dgm:spPr/>
    </dgm:pt>
    <dgm:pt modelId="{ABD4E995-72FF-0D46-8C2B-304303AECB8B}" type="pres">
      <dgm:prSet presAssocID="{C8F553D3-D5E1-B248-AD27-E29DD41D44C2}" presName="connectorText" presStyleLbl="sibTrans2D1" presStyleIdx="4" presStyleCnt="5"/>
      <dgm:spPr/>
    </dgm:pt>
    <dgm:pt modelId="{3143F5C6-5E45-0249-8EFE-05050EB18818}" type="pres">
      <dgm:prSet presAssocID="{E2A7E459-C4A8-4A4B-BF0D-3A9C2F97DD25}" presName="node" presStyleLbl="node1" presStyleIdx="5" presStyleCnt="6" custScaleX="229051" custLinFactNeighborX="68535" custLinFactNeighborY="10435">
        <dgm:presLayoutVars>
          <dgm:bulletEnabled val="1"/>
        </dgm:presLayoutVars>
      </dgm:prSet>
      <dgm:spPr/>
    </dgm:pt>
  </dgm:ptLst>
  <dgm:cxnLst>
    <dgm:cxn modelId="{60CDDA06-2D33-6A48-8076-E76B110ADC10}" srcId="{D5B10064-A413-5940-ABB5-4B7F4C8E62D2}" destId="{B0294B90-7E82-8442-9E8D-03DC7F66DC1B}" srcOrd="4" destOrd="0" parTransId="{D2718369-304F-3A4A-A144-47510FDA7543}" sibTransId="{C8F553D3-D5E1-B248-AD27-E29DD41D44C2}"/>
    <dgm:cxn modelId="{D003820E-87F5-6142-A1B8-0065FB3879F5}" type="presOf" srcId="{AB5B3114-75A6-AF45-8C3E-92E661C8C2D8}" destId="{B1A2EAB2-E163-974B-86F3-1E1AF24B077C}" srcOrd="0" destOrd="0" presId="urn:microsoft.com/office/officeart/2005/8/layout/process2"/>
    <dgm:cxn modelId="{02508E23-2FEB-3A41-952A-9FEA97024FE6}" type="presOf" srcId="{D5B10064-A413-5940-ABB5-4B7F4C8E62D2}" destId="{7B356F05-A668-3149-8787-F7F26B2D532C}" srcOrd="0" destOrd="0" presId="urn:microsoft.com/office/officeart/2005/8/layout/process2"/>
    <dgm:cxn modelId="{BBCB8831-3598-A649-A1E8-D2FB043FE835}" type="presOf" srcId="{B0294B90-7E82-8442-9E8D-03DC7F66DC1B}" destId="{882F3C18-2850-C847-B7DA-415997CA049C}" srcOrd="0" destOrd="0" presId="urn:microsoft.com/office/officeart/2005/8/layout/process2"/>
    <dgm:cxn modelId="{DE674737-3271-C044-B0CD-FE4A450DD17C}" type="presOf" srcId="{D21FC87D-8305-2447-BDB7-3F00FA587AA8}" destId="{5D65985B-4E2E-164D-B90E-464D1A47F04C}" srcOrd="0" destOrd="0" presId="urn:microsoft.com/office/officeart/2005/8/layout/process2"/>
    <dgm:cxn modelId="{D794FA61-8AAD-254C-A2CA-6E4A48A7AD17}" type="presOf" srcId="{AB5B3114-75A6-AF45-8C3E-92E661C8C2D8}" destId="{EC12B8A5-ED9C-B34D-9C4D-05014961D397}" srcOrd="1" destOrd="0" presId="urn:microsoft.com/office/officeart/2005/8/layout/process2"/>
    <dgm:cxn modelId="{8F483068-8124-B04F-A6A3-BFA2D8E972E5}" type="presOf" srcId="{8F7BC332-B674-A148-AE92-B73F26871BEB}" destId="{719685C5-AB69-1841-8A46-D618BEC29B40}" srcOrd="1" destOrd="0" presId="urn:microsoft.com/office/officeart/2005/8/layout/process2"/>
    <dgm:cxn modelId="{119C5B68-E0D5-7345-8F41-5FFFCE67647F}" type="presOf" srcId="{8F7BC332-B674-A148-AE92-B73F26871BEB}" destId="{1F3FDE67-D5AB-2B45-A083-1DBF57897833}" srcOrd="0" destOrd="0" presId="urn:microsoft.com/office/officeart/2005/8/layout/process2"/>
    <dgm:cxn modelId="{5BD0E96C-0534-6048-8D48-203DFF9BEA4C}" type="presOf" srcId="{7B194AC5-6645-9240-BD19-1F5858C09F41}" destId="{41FA2F84-95F0-AB4D-B85A-7AF38A786568}" srcOrd="0" destOrd="0" presId="urn:microsoft.com/office/officeart/2005/8/layout/process2"/>
    <dgm:cxn modelId="{057FB855-ACC4-454C-98EB-FA5CE91CEA88}" srcId="{D5B10064-A413-5940-ABB5-4B7F4C8E62D2}" destId="{4FA50C8B-6021-6847-9100-C455115B77EB}" srcOrd="1" destOrd="0" parTransId="{A37EF409-4FF9-EC42-8998-A62DAD731625}" sibTransId="{8F7BC332-B674-A148-AE92-B73F26871BEB}"/>
    <dgm:cxn modelId="{10324759-3DEE-2B4F-A86A-DF987A31E120}" type="presOf" srcId="{36194249-1FFE-2A4F-BCAF-AFF5783C1057}" destId="{9C4F9308-20D3-A348-90C0-AC79B081392D}" srcOrd="0" destOrd="0" presId="urn:microsoft.com/office/officeart/2005/8/layout/process2"/>
    <dgm:cxn modelId="{75FF1C80-4238-ED49-A19E-47E285104741}" type="presOf" srcId="{C8F553D3-D5E1-B248-AD27-E29DD41D44C2}" destId="{ABD4E995-72FF-0D46-8C2B-304303AECB8B}" srcOrd="1" destOrd="0" presId="urn:microsoft.com/office/officeart/2005/8/layout/process2"/>
    <dgm:cxn modelId="{CAF8F080-4245-EE44-AA48-F16D91E0CE34}" type="presOf" srcId="{7E29B9ED-4044-BE49-B510-CD7D780A6ACF}" destId="{E2D7222A-C2C4-984B-963F-8D02733EE457}" srcOrd="0" destOrd="0" presId="urn:microsoft.com/office/officeart/2005/8/layout/process2"/>
    <dgm:cxn modelId="{66229489-705E-7741-959C-CDA21C9019CD}" srcId="{D5B10064-A413-5940-ABB5-4B7F4C8E62D2}" destId="{D2143A41-08D0-684A-92ED-0DA13A1C0733}" srcOrd="0" destOrd="0" parTransId="{29C8A0ED-1607-7E48-938E-5EB0FA5D2124}" sibTransId="{AB5B3114-75A6-AF45-8C3E-92E661C8C2D8}"/>
    <dgm:cxn modelId="{69F73490-A0BE-CC40-B3A1-66C178939FAE}" type="presOf" srcId="{C8F553D3-D5E1-B248-AD27-E29DD41D44C2}" destId="{2BFCD408-4931-A04C-8187-8D3A7CBCBC22}" srcOrd="0" destOrd="0" presId="urn:microsoft.com/office/officeart/2005/8/layout/process2"/>
    <dgm:cxn modelId="{36ECD59E-8EAB-A147-B7B0-CE16970919CC}" srcId="{D5B10064-A413-5940-ABB5-4B7F4C8E62D2}" destId="{36194249-1FFE-2A4F-BCAF-AFF5783C1057}" srcOrd="3" destOrd="0" parTransId="{725D386F-15ED-784C-A8B9-93B0DF40895C}" sibTransId="{7B194AC5-6645-9240-BD19-1F5858C09F41}"/>
    <dgm:cxn modelId="{929BFCA3-9148-EF49-AF36-4382F48FCAB9}" type="presOf" srcId="{D2143A41-08D0-684A-92ED-0DA13A1C0733}" destId="{2C48D2F5-AD85-3149-B64A-049FECDF1E89}" srcOrd="0" destOrd="0" presId="urn:microsoft.com/office/officeart/2005/8/layout/process2"/>
    <dgm:cxn modelId="{E10777AD-F335-D246-88B3-F806783EF8D5}" type="presOf" srcId="{4FA50C8B-6021-6847-9100-C455115B77EB}" destId="{18F5A463-2108-7B42-AAE7-CD2E95F52FC1}" srcOrd="0" destOrd="0" presId="urn:microsoft.com/office/officeart/2005/8/layout/process2"/>
    <dgm:cxn modelId="{C90101BE-1CFA-7247-A746-0B31113EF40C}" type="presOf" srcId="{7B194AC5-6645-9240-BD19-1F5858C09F41}" destId="{555DDD30-C128-6946-8555-E9D1533E79FA}" srcOrd="1" destOrd="0" presId="urn:microsoft.com/office/officeart/2005/8/layout/process2"/>
    <dgm:cxn modelId="{EE8BAFBE-795C-C742-8221-66BBE35EB7C1}" type="presOf" srcId="{E2A7E459-C4A8-4A4B-BF0D-3A9C2F97DD25}" destId="{3143F5C6-5E45-0249-8EFE-05050EB18818}" srcOrd="0" destOrd="0" presId="urn:microsoft.com/office/officeart/2005/8/layout/process2"/>
    <dgm:cxn modelId="{8CAB86D3-C1D1-1D49-84B1-783C0D0AF090}" srcId="{D5B10064-A413-5940-ABB5-4B7F4C8E62D2}" destId="{E2A7E459-C4A8-4A4B-BF0D-3A9C2F97DD25}" srcOrd="5" destOrd="0" parTransId="{05896BC3-F4E5-084B-B13C-31E1279F964C}" sibTransId="{E92EB9F5-4768-794E-BCCE-CE13800A7D61}"/>
    <dgm:cxn modelId="{847BC4F7-9E55-6A43-B028-1C62F2729214}" type="presOf" srcId="{7E29B9ED-4044-BE49-B510-CD7D780A6ACF}" destId="{E9E7C814-000B-9340-8EF6-9FD8637DB0EF}" srcOrd="1" destOrd="0" presId="urn:microsoft.com/office/officeart/2005/8/layout/process2"/>
    <dgm:cxn modelId="{27C0B5FE-0E8B-1E46-A078-3930F9ACFA14}" srcId="{D5B10064-A413-5940-ABB5-4B7F4C8E62D2}" destId="{D21FC87D-8305-2447-BDB7-3F00FA587AA8}" srcOrd="2" destOrd="0" parTransId="{5BB63C50-3D5E-EE47-B36B-D5526A25F283}" sibTransId="{7E29B9ED-4044-BE49-B510-CD7D780A6ACF}"/>
    <dgm:cxn modelId="{460EDEAE-8E21-884F-9FF4-61F1BD895709}" type="presParOf" srcId="{7B356F05-A668-3149-8787-F7F26B2D532C}" destId="{2C48D2F5-AD85-3149-B64A-049FECDF1E89}" srcOrd="0" destOrd="0" presId="urn:microsoft.com/office/officeart/2005/8/layout/process2"/>
    <dgm:cxn modelId="{B4A5346C-9A3A-0D4E-B4DE-C58DD3AEC1DB}" type="presParOf" srcId="{7B356F05-A668-3149-8787-F7F26B2D532C}" destId="{B1A2EAB2-E163-974B-86F3-1E1AF24B077C}" srcOrd="1" destOrd="0" presId="urn:microsoft.com/office/officeart/2005/8/layout/process2"/>
    <dgm:cxn modelId="{53BF7DE2-FC62-4743-B2D9-D746AD90F813}" type="presParOf" srcId="{B1A2EAB2-E163-974B-86F3-1E1AF24B077C}" destId="{EC12B8A5-ED9C-B34D-9C4D-05014961D397}" srcOrd="0" destOrd="0" presId="urn:microsoft.com/office/officeart/2005/8/layout/process2"/>
    <dgm:cxn modelId="{3CB1DD5B-2CE7-4142-A289-3598230F649C}" type="presParOf" srcId="{7B356F05-A668-3149-8787-F7F26B2D532C}" destId="{18F5A463-2108-7B42-AAE7-CD2E95F52FC1}" srcOrd="2" destOrd="0" presId="urn:microsoft.com/office/officeart/2005/8/layout/process2"/>
    <dgm:cxn modelId="{916E4FDE-352A-9948-8ED5-F5E55F9B7B08}" type="presParOf" srcId="{7B356F05-A668-3149-8787-F7F26B2D532C}" destId="{1F3FDE67-D5AB-2B45-A083-1DBF57897833}" srcOrd="3" destOrd="0" presId="urn:microsoft.com/office/officeart/2005/8/layout/process2"/>
    <dgm:cxn modelId="{6E1D6CB5-223A-F74E-B6AA-B29E3AC5633A}" type="presParOf" srcId="{1F3FDE67-D5AB-2B45-A083-1DBF57897833}" destId="{719685C5-AB69-1841-8A46-D618BEC29B40}" srcOrd="0" destOrd="0" presId="urn:microsoft.com/office/officeart/2005/8/layout/process2"/>
    <dgm:cxn modelId="{0BC0E48C-6E9F-BB44-91E8-3566B80D7DDA}" type="presParOf" srcId="{7B356F05-A668-3149-8787-F7F26B2D532C}" destId="{5D65985B-4E2E-164D-B90E-464D1A47F04C}" srcOrd="4" destOrd="0" presId="urn:microsoft.com/office/officeart/2005/8/layout/process2"/>
    <dgm:cxn modelId="{3620051E-A885-C94D-98DD-C200CDDCC27F}" type="presParOf" srcId="{7B356F05-A668-3149-8787-F7F26B2D532C}" destId="{E2D7222A-C2C4-984B-963F-8D02733EE457}" srcOrd="5" destOrd="0" presId="urn:microsoft.com/office/officeart/2005/8/layout/process2"/>
    <dgm:cxn modelId="{3585E2A4-D4DF-D642-AAB9-3CF731CAE7AB}" type="presParOf" srcId="{E2D7222A-C2C4-984B-963F-8D02733EE457}" destId="{E9E7C814-000B-9340-8EF6-9FD8637DB0EF}" srcOrd="0" destOrd="0" presId="urn:microsoft.com/office/officeart/2005/8/layout/process2"/>
    <dgm:cxn modelId="{0CEBFFB2-C452-B745-8868-6041A433D10A}" type="presParOf" srcId="{7B356F05-A668-3149-8787-F7F26B2D532C}" destId="{9C4F9308-20D3-A348-90C0-AC79B081392D}" srcOrd="6" destOrd="0" presId="urn:microsoft.com/office/officeart/2005/8/layout/process2"/>
    <dgm:cxn modelId="{F9A8202A-CFD3-E74B-BBEA-B666C0DD87A8}" type="presParOf" srcId="{7B356F05-A668-3149-8787-F7F26B2D532C}" destId="{41FA2F84-95F0-AB4D-B85A-7AF38A786568}" srcOrd="7" destOrd="0" presId="urn:microsoft.com/office/officeart/2005/8/layout/process2"/>
    <dgm:cxn modelId="{06319950-1AAD-754F-BBBD-9F610684F5DA}" type="presParOf" srcId="{41FA2F84-95F0-AB4D-B85A-7AF38A786568}" destId="{555DDD30-C128-6946-8555-E9D1533E79FA}" srcOrd="0" destOrd="0" presId="urn:microsoft.com/office/officeart/2005/8/layout/process2"/>
    <dgm:cxn modelId="{B58BC6E4-EB54-4B4C-A629-E14F79356353}" type="presParOf" srcId="{7B356F05-A668-3149-8787-F7F26B2D532C}" destId="{882F3C18-2850-C847-B7DA-415997CA049C}" srcOrd="8" destOrd="0" presId="urn:microsoft.com/office/officeart/2005/8/layout/process2"/>
    <dgm:cxn modelId="{7CD61257-DCA5-F24E-A6E6-7D7E17E7F6D5}" type="presParOf" srcId="{7B356F05-A668-3149-8787-F7F26B2D532C}" destId="{2BFCD408-4931-A04C-8187-8D3A7CBCBC22}" srcOrd="9" destOrd="0" presId="urn:microsoft.com/office/officeart/2005/8/layout/process2"/>
    <dgm:cxn modelId="{E3E7C9BB-6225-9E4F-ABF4-07E3A0943293}" type="presParOf" srcId="{2BFCD408-4931-A04C-8187-8D3A7CBCBC22}" destId="{ABD4E995-72FF-0D46-8C2B-304303AECB8B}" srcOrd="0" destOrd="0" presId="urn:microsoft.com/office/officeart/2005/8/layout/process2"/>
    <dgm:cxn modelId="{9FD8ECE3-6D36-B14C-960A-09EB6BB5527D}" type="presParOf" srcId="{7B356F05-A668-3149-8787-F7F26B2D532C}" destId="{3143F5C6-5E45-0249-8EFE-05050EB18818}" srcOrd="10"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5B10064-A413-5940-ABB5-4B7F4C8E62D2}" type="doc">
      <dgm:prSet loTypeId="urn:microsoft.com/office/officeart/2005/8/layout/process2" loCatId="" qsTypeId="urn:microsoft.com/office/officeart/2005/8/quickstyle/simple1" qsCatId="simple" csTypeId="urn:microsoft.com/office/officeart/2005/8/colors/accent0_3" csCatId="mainScheme" phldr="1"/>
      <dgm:spPr/>
      <dgm:t>
        <a:bodyPr/>
        <a:lstStyle/>
        <a:p>
          <a:endParaRPr lang="es-MX"/>
        </a:p>
      </dgm:t>
    </dgm:pt>
    <dgm:pt modelId="{D2143A41-08D0-684A-92ED-0DA13A1C0733}">
      <dgm:prSet phldrT="[Texto]" custT="1"/>
      <dgm:spPr>
        <a:solidFill>
          <a:srgbClr val="595959">
            <a:lumMod val="40000"/>
            <a:lumOff val="60000"/>
          </a:srgbClr>
        </a:solidFill>
        <a:ln w="12700" cap="flat" cmpd="sng" algn="ctr">
          <a:solidFill>
            <a:srgbClr val="E7E6E6">
              <a:hueOff val="0"/>
              <a:satOff val="0"/>
              <a:lumOff val="0"/>
              <a:alphaOff val="0"/>
            </a:srgbClr>
          </a:solidFill>
          <a:prstDash val="solid"/>
          <a:miter lim="800000"/>
        </a:ln>
        <a:effectLst/>
      </dgm:spPr>
      <dgm:t>
        <a:bodyPr spcFirstLastPara="0" vert="horz" wrap="square" lIns="45720" tIns="45720" rIns="45720" bIns="45720" numCol="1" spcCol="1270" anchor="ctr" anchorCtr="0"/>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Planificación</a:t>
          </a:r>
        </a:p>
      </dgm:t>
    </dgm:pt>
    <dgm:pt modelId="{29C8A0ED-1607-7E48-938E-5EB0FA5D2124}" type="parTrans" cxnId="{66229489-705E-7741-959C-CDA21C9019CD}">
      <dgm:prSet/>
      <dgm:spPr/>
      <dgm:t>
        <a:bodyPr/>
        <a:lstStyle/>
        <a:p>
          <a:endParaRPr lang="es-MX" sz="1400" b="1"/>
        </a:p>
      </dgm:t>
    </dgm:pt>
    <dgm:pt modelId="{AB5B3114-75A6-AF45-8C3E-92E661C8C2D8}" type="sibTrans" cxnId="{66229489-705E-7741-959C-CDA21C9019CD}">
      <dgm:prSet custT="1"/>
      <dgm:spPr/>
      <dgm:t>
        <a:bodyPr/>
        <a:lstStyle/>
        <a:p>
          <a:endParaRPr lang="es-MX" sz="700" b="1"/>
        </a:p>
      </dgm:t>
    </dgm:pt>
    <dgm:pt modelId="{4FA50C8B-6021-6847-9100-C455115B77EB}">
      <dgm:prSet phldrT="[Texto]" custT="1"/>
      <dgm:spPr>
        <a:solidFill>
          <a:srgbClr val="595959">
            <a:lumMod val="40000"/>
            <a:lumOff val="60000"/>
          </a:srgbClr>
        </a:solidFill>
        <a:ln w="12700" cap="flat" cmpd="sng" algn="ctr">
          <a:solidFill>
            <a:srgbClr val="E7E6E6">
              <a:hueOff val="0"/>
              <a:satOff val="0"/>
              <a:lumOff val="0"/>
              <a:alphaOff val="0"/>
            </a:srgbClr>
          </a:solidFill>
          <a:prstDash val="solid"/>
          <a:miter lim="800000"/>
        </a:ln>
        <a:effectLst/>
      </dgm:spPr>
      <dgm:t>
        <a:bodyPr spcFirstLastPara="0" vert="horz" wrap="square" lIns="45720" tIns="45720" rIns="45720" bIns="45720" numCol="1" spcCol="1270" anchor="ctr" anchorCtr="0"/>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Construcción del modelo de datos</a:t>
          </a:r>
        </a:p>
      </dgm:t>
    </dgm:pt>
    <dgm:pt modelId="{A37EF409-4FF9-EC42-8998-A62DAD731625}" type="parTrans" cxnId="{057FB855-ACC4-454C-98EB-FA5CE91CEA88}">
      <dgm:prSet/>
      <dgm:spPr/>
      <dgm:t>
        <a:bodyPr/>
        <a:lstStyle/>
        <a:p>
          <a:endParaRPr lang="es-MX" sz="1400" b="1"/>
        </a:p>
      </dgm:t>
    </dgm:pt>
    <dgm:pt modelId="{8F7BC332-B674-A148-AE92-B73F26871BEB}" type="sibTrans" cxnId="{057FB855-ACC4-454C-98EB-FA5CE91CEA88}">
      <dgm:prSet custT="1"/>
      <dgm:spPr/>
      <dgm:t>
        <a:bodyPr/>
        <a:lstStyle/>
        <a:p>
          <a:endParaRPr lang="es-MX" sz="700" b="1"/>
        </a:p>
      </dgm:t>
    </dgm:pt>
    <dgm:pt modelId="{D21FC87D-8305-2447-BDB7-3F00FA587AA8}">
      <dgm:prSet phldrT="[Texto]" custT="1"/>
      <dgm:spPr>
        <a:solidFill>
          <a:srgbClr val="595959">
            <a:lumMod val="40000"/>
            <a:lumOff val="60000"/>
          </a:srgbClr>
        </a:solidFill>
        <a:ln w="12700" cap="flat" cmpd="sng" algn="ctr">
          <a:solidFill>
            <a:srgbClr val="E7E6E6">
              <a:hueOff val="0"/>
              <a:satOff val="0"/>
              <a:lumOff val="0"/>
              <a:alphaOff val="0"/>
            </a:srgbClr>
          </a:solidFill>
          <a:prstDash val="solid"/>
          <a:miter lim="800000"/>
        </a:ln>
        <a:effectLst/>
      </dgm:spPr>
      <dgm:t>
        <a:bodyPr spcFirstLastPara="0" vert="horz" wrap="square" lIns="45720" tIns="45720" rIns="45720" bIns="45720" numCol="1" spcCol="1270" anchor="ctr" anchorCtr="0"/>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Evaluar un modelo</a:t>
          </a:r>
        </a:p>
      </dgm:t>
    </dgm:pt>
    <dgm:pt modelId="{5BB63C50-3D5E-EE47-B36B-D5526A25F283}" type="parTrans" cxnId="{27C0B5FE-0E8B-1E46-A078-3930F9ACFA14}">
      <dgm:prSet/>
      <dgm:spPr/>
      <dgm:t>
        <a:bodyPr/>
        <a:lstStyle/>
        <a:p>
          <a:endParaRPr lang="es-MX" sz="1400" b="1"/>
        </a:p>
      </dgm:t>
    </dgm:pt>
    <dgm:pt modelId="{7E29B9ED-4044-BE49-B510-CD7D780A6ACF}" type="sibTrans" cxnId="{27C0B5FE-0E8B-1E46-A078-3930F9ACFA14}">
      <dgm:prSet custT="1"/>
      <dgm:spPr/>
      <dgm:t>
        <a:bodyPr/>
        <a:lstStyle/>
        <a:p>
          <a:endParaRPr lang="es-MX" sz="700" b="1"/>
        </a:p>
      </dgm:t>
    </dgm:pt>
    <dgm:pt modelId="{36194249-1FFE-2A4F-BCAF-AFF5783C1057}">
      <dgm:prSet custT="1"/>
      <dgm:spPr>
        <a:solidFill>
          <a:srgbClr val="595959">
            <a:lumMod val="40000"/>
            <a:lumOff val="60000"/>
          </a:srgbClr>
        </a:solidFill>
        <a:ln w="12700" cap="flat" cmpd="sng" algn="ctr">
          <a:solidFill>
            <a:srgbClr val="E7E6E6">
              <a:hueOff val="0"/>
              <a:satOff val="0"/>
              <a:lumOff val="0"/>
              <a:alphaOff val="0"/>
            </a:srgbClr>
          </a:solidFill>
          <a:prstDash val="solid"/>
          <a:miter lim="800000"/>
        </a:ln>
        <a:effectLst/>
      </dgm:spPr>
      <dgm:t>
        <a:bodyPr spcFirstLastPara="0" vert="horz" wrap="square" lIns="45720" tIns="45720" rIns="45720" bIns="45720" numCol="1" spcCol="1270" anchor="ctr" anchorCtr="0"/>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Explicar los modelos</a:t>
          </a:r>
        </a:p>
      </dgm:t>
    </dgm:pt>
    <dgm:pt modelId="{725D386F-15ED-784C-A8B9-93B0DF40895C}" type="parTrans" cxnId="{36ECD59E-8EAB-A147-B7B0-CE16970919CC}">
      <dgm:prSet/>
      <dgm:spPr/>
      <dgm:t>
        <a:bodyPr/>
        <a:lstStyle/>
        <a:p>
          <a:endParaRPr lang="es-MX" sz="1400" b="1"/>
        </a:p>
      </dgm:t>
    </dgm:pt>
    <dgm:pt modelId="{7B194AC5-6645-9240-BD19-1F5858C09F41}" type="sibTrans" cxnId="{36ECD59E-8EAB-A147-B7B0-CE16970919CC}">
      <dgm:prSet custT="1"/>
      <dgm:spPr/>
      <dgm:t>
        <a:bodyPr/>
        <a:lstStyle/>
        <a:p>
          <a:endParaRPr lang="es-MX" sz="700" b="1"/>
        </a:p>
      </dgm:t>
    </dgm:pt>
    <dgm:pt modelId="{B0294B90-7E82-8442-9E8D-03DC7F66DC1B}">
      <dgm:prSet custT="1"/>
      <dgm:spPr>
        <a:solidFill>
          <a:srgbClr val="595959">
            <a:lumMod val="40000"/>
            <a:lumOff val="60000"/>
          </a:srgbClr>
        </a:solidFill>
        <a:ln w="12700" cap="flat" cmpd="sng" algn="ctr">
          <a:solidFill>
            <a:srgbClr val="E7E6E6">
              <a:hueOff val="0"/>
              <a:satOff val="0"/>
              <a:lumOff val="0"/>
              <a:alphaOff val="0"/>
            </a:srgbClr>
          </a:solidFill>
          <a:prstDash val="solid"/>
          <a:miter lim="800000"/>
        </a:ln>
        <a:effectLst/>
      </dgm:spPr>
      <dgm:t>
        <a:bodyPr spcFirstLastPara="0" vert="horz" wrap="square" lIns="45720" tIns="45720" rIns="45720" bIns="45720" numCol="1" spcCol="1270" anchor="ctr" anchorCtr="0"/>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Implementar un modelo</a:t>
          </a:r>
        </a:p>
      </dgm:t>
    </dgm:pt>
    <dgm:pt modelId="{D2718369-304F-3A4A-A144-47510FDA7543}" type="parTrans" cxnId="{60CDDA06-2D33-6A48-8076-E76B110ADC10}">
      <dgm:prSet/>
      <dgm:spPr/>
      <dgm:t>
        <a:bodyPr/>
        <a:lstStyle/>
        <a:p>
          <a:endParaRPr lang="es-MX" sz="1400" b="1"/>
        </a:p>
      </dgm:t>
    </dgm:pt>
    <dgm:pt modelId="{C8F553D3-D5E1-B248-AD27-E29DD41D44C2}" type="sibTrans" cxnId="{60CDDA06-2D33-6A48-8076-E76B110ADC10}">
      <dgm:prSet custT="1"/>
      <dgm:spPr/>
      <dgm:t>
        <a:bodyPr/>
        <a:lstStyle/>
        <a:p>
          <a:endParaRPr lang="es-MX" sz="600" b="1"/>
        </a:p>
      </dgm:t>
    </dgm:pt>
    <dgm:pt modelId="{E2A7E459-C4A8-4A4B-BF0D-3A9C2F97DD25}">
      <dgm:prSet custT="1"/>
      <dgm:spPr>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spcFirstLastPara="0" vert="horz" wrap="square" lIns="45720" tIns="45720" rIns="45720" bIns="45720" numCol="1" spcCol="1270" anchor="ctr" anchorCtr="0"/>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Monitoreo de los modelos</a:t>
          </a:r>
        </a:p>
      </dgm:t>
    </dgm:pt>
    <dgm:pt modelId="{05896BC3-F4E5-084B-B13C-31E1279F964C}" type="parTrans" cxnId="{8CAB86D3-C1D1-1D49-84B1-783C0D0AF090}">
      <dgm:prSet/>
      <dgm:spPr/>
      <dgm:t>
        <a:bodyPr/>
        <a:lstStyle/>
        <a:p>
          <a:endParaRPr lang="es-MX" sz="1400" b="1"/>
        </a:p>
      </dgm:t>
    </dgm:pt>
    <dgm:pt modelId="{E92EB9F5-4768-794E-BCCE-CE13800A7D61}" type="sibTrans" cxnId="{8CAB86D3-C1D1-1D49-84B1-783C0D0AF090}">
      <dgm:prSet/>
      <dgm:spPr/>
      <dgm:t>
        <a:bodyPr/>
        <a:lstStyle/>
        <a:p>
          <a:endParaRPr lang="es-MX" sz="1400" b="1"/>
        </a:p>
      </dgm:t>
    </dgm:pt>
    <dgm:pt modelId="{7B356F05-A668-3149-8787-F7F26B2D532C}" type="pres">
      <dgm:prSet presAssocID="{D5B10064-A413-5940-ABB5-4B7F4C8E62D2}" presName="linearFlow" presStyleCnt="0">
        <dgm:presLayoutVars>
          <dgm:resizeHandles val="exact"/>
        </dgm:presLayoutVars>
      </dgm:prSet>
      <dgm:spPr/>
    </dgm:pt>
    <dgm:pt modelId="{2C48D2F5-AD85-3149-B64A-049FECDF1E89}" type="pres">
      <dgm:prSet presAssocID="{D2143A41-08D0-684A-92ED-0DA13A1C0733}" presName="node" presStyleLbl="node1" presStyleIdx="0" presStyleCnt="6" custScaleX="229051" custLinFactNeighborX="68535" custLinFactNeighborY="10435">
        <dgm:presLayoutVars>
          <dgm:bulletEnabled val="1"/>
        </dgm:presLayoutVars>
      </dgm:prSet>
      <dgm:spPr>
        <a:xfrm>
          <a:off x="2439480" y="28428"/>
          <a:ext cx="3192908" cy="511769"/>
        </a:xfrm>
        <a:prstGeom prst="roundRect">
          <a:avLst>
            <a:gd name="adj" fmla="val 10000"/>
          </a:avLst>
        </a:prstGeom>
      </dgm:spPr>
    </dgm:pt>
    <dgm:pt modelId="{B1A2EAB2-E163-974B-86F3-1E1AF24B077C}" type="pres">
      <dgm:prSet presAssocID="{AB5B3114-75A6-AF45-8C3E-92E661C8C2D8}" presName="sibTrans" presStyleLbl="sibTrans2D1" presStyleIdx="0" presStyleCnt="5"/>
      <dgm:spPr/>
    </dgm:pt>
    <dgm:pt modelId="{EC12B8A5-ED9C-B34D-9C4D-05014961D397}" type="pres">
      <dgm:prSet presAssocID="{AB5B3114-75A6-AF45-8C3E-92E661C8C2D8}" presName="connectorText" presStyleLbl="sibTrans2D1" presStyleIdx="0" presStyleCnt="5"/>
      <dgm:spPr/>
    </dgm:pt>
    <dgm:pt modelId="{18F5A463-2108-7B42-AAE7-CD2E95F52FC1}" type="pres">
      <dgm:prSet presAssocID="{4FA50C8B-6021-6847-9100-C455115B77EB}" presName="node" presStyleLbl="node1" presStyleIdx="1" presStyleCnt="6" custScaleX="229051" custLinFactNeighborX="68535" custLinFactNeighborY="10435">
        <dgm:presLayoutVars>
          <dgm:bulletEnabled val="1"/>
        </dgm:presLayoutVars>
      </dgm:prSet>
      <dgm:spPr>
        <a:xfrm>
          <a:off x="2439480" y="796083"/>
          <a:ext cx="3192908" cy="511769"/>
        </a:xfrm>
        <a:prstGeom prst="roundRect">
          <a:avLst>
            <a:gd name="adj" fmla="val 10000"/>
          </a:avLst>
        </a:prstGeom>
      </dgm:spPr>
    </dgm:pt>
    <dgm:pt modelId="{1F3FDE67-D5AB-2B45-A083-1DBF57897833}" type="pres">
      <dgm:prSet presAssocID="{8F7BC332-B674-A148-AE92-B73F26871BEB}" presName="sibTrans" presStyleLbl="sibTrans2D1" presStyleIdx="1" presStyleCnt="5"/>
      <dgm:spPr/>
    </dgm:pt>
    <dgm:pt modelId="{719685C5-AB69-1841-8A46-D618BEC29B40}" type="pres">
      <dgm:prSet presAssocID="{8F7BC332-B674-A148-AE92-B73F26871BEB}" presName="connectorText" presStyleLbl="sibTrans2D1" presStyleIdx="1" presStyleCnt="5"/>
      <dgm:spPr/>
    </dgm:pt>
    <dgm:pt modelId="{5D65985B-4E2E-164D-B90E-464D1A47F04C}" type="pres">
      <dgm:prSet presAssocID="{D21FC87D-8305-2447-BDB7-3F00FA587AA8}" presName="node" presStyleLbl="node1" presStyleIdx="2" presStyleCnt="6" custScaleX="229051" custLinFactNeighborX="68535" custLinFactNeighborY="10435">
        <dgm:presLayoutVars>
          <dgm:bulletEnabled val="1"/>
        </dgm:presLayoutVars>
      </dgm:prSet>
      <dgm:spPr>
        <a:xfrm>
          <a:off x="2439480" y="1563737"/>
          <a:ext cx="3192908" cy="511769"/>
        </a:xfrm>
        <a:prstGeom prst="roundRect">
          <a:avLst>
            <a:gd name="adj" fmla="val 10000"/>
          </a:avLst>
        </a:prstGeom>
      </dgm:spPr>
    </dgm:pt>
    <dgm:pt modelId="{E2D7222A-C2C4-984B-963F-8D02733EE457}" type="pres">
      <dgm:prSet presAssocID="{7E29B9ED-4044-BE49-B510-CD7D780A6ACF}" presName="sibTrans" presStyleLbl="sibTrans2D1" presStyleIdx="2" presStyleCnt="5"/>
      <dgm:spPr/>
    </dgm:pt>
    <dgm:pt modelId="{E9E7C814-000B-9340-8EF6-9FD8637DB0EF}" type="pres">
      <dgm:prSet presAssocID="{7E29B9ED-4044-BE49-B510-CD7D780A6ACF}" presName="connectorText" presStyleLbl="sibTrans2D1" presStyleIdx="2" presStyleCnt="5"/>
      <dgm:spPr/>
    </dgm:pt>
    <dgm:pt modelId="{9C4F9308-20D3-A348-90C0-AC79B081392D}" type="pres">
      <dgm:prSet presAssocID="{36194249-1FFE-2A4F-BCAF-AFF5783C1057}" presName="node" presStyleLbl="node1" presStyleIdx="3" presStyleCnt="6" custScaleX="229051" custLinFactNeighborX="68535" custLinFactNeighborY="10435">
        <dgm:presLayoutVars>
          <dgm:bulletEnabled val="1"/>
        </dgm:presLayoutVars>
      </dgm:prSet>
      <dgm:spPr>
        <a:xfrm>
          <a:off x="2439480" y="2331392"/>
          <a:ext cx="3192908" cy="511769"/>
        </a:xfrm>
        <a:prstGeom prst="roundRect">
          <a:avLst>
            <a:gd name="adj" fmla="val 10000"/>
          </a:avLst>
        </a:prstGeom>
      </dgm:spPr>
    </dgm:pt>
    <dgm:pt modelId="{41FA2F84-95F0-AB4D-B85A-7AF38A786568}" type="pres">
      <dgm:prSet presAssocID="{7B194AC5-6645-9240-BD19-1F5858C09F41}" presName="sibTrans" presStyleLbl="sibTrans2D1" presStyleIdx="3" presStyleCnt="5"/>
      <dgm:spPr/>
    </dgm:pt>
    <dgm:pt modelId="{555DDD30-C128-6946-8555-E9D1533E79FA}" type="pres">
      <dgm:prSet presAssocID="{7B194AC5-6645-9240-BD19-1F5858C09F41}" presName="connectorText" presStyleLbl="sibTrans2D1" presStyleIdx="3" presStyleCnt="5"/>
      <dgm:spPr/>
    </dgm:pt>
    <dgm:pt modelId="{882F3C18-2850-C847-B7DA-415997CA049C}" type="pres">
      <dgm:prSet presAssocID="{B0294B90-7E82-8442-9E8D-03DC7F66DC1B}" presName="node" presStyleLbl="node1" presStyleIdx="4" presStyleCnt="6" custScaleX="229051" custLinFactNeighborX="68535" custLinFactNeighborY="10435">
        <dgm:presLayoutVars>
          <dgm:bulletEnabled val="1"/>
        </dgm:presLayoutVars>
      </dgm:prSet>
      <dgm:spPr>
        <a:xfrm>
          <a:off x="2439480" y="3099047"/>
          <a:ext cx="3192908" cy="511769"/>
        </a:xfrm>
        <a:prstGeom prst="roundRect">
          <a:avLst>
            <a:gd name="adj" fmla="val 10000"/>
          </a:avLst>
        </a:prstGeom>
      </dgm:spPr>
    </dgm:pt>
    <dgm:pt modelId="{2BFCD408-4931-A04C-8187-8D3A7CBCBC22}" type="pres">
      <dgm:prSet presAssocID="{C8F553D3-D5E1-B248-AD27-E29DD41D44C2}" presName="sibTrans" presStyleLbl="sibTrans2D1" presStyleIdx="4" presStyleCnt="5"/>
      <dgm:spPr/>
    </dgm:pt>
    <dgm:pt modelId="{ABD4E995-72FF-0D46-8C2B-304303AECB8B}" type="pres">
      <dgm:prSet presAssocID="{C8F553D3-D5E1-B248-AD27-E29DD41D44C2}" presName="connectorText" presStyleLbl="sibTrans2D1" presStyleIdx="4" presStyleCnt="5"/>
      <dgm:spPr/>
    </dgm:pt>
    <dgm:pt modelId="{3143F5C6-5E45-0249-8EFE-05050EB18818}" type="pres">
      <dgm:prSet presAssocID="{E2A7E459-C4A8-4A4B-BF0D-3A9C2F97DD25}" presName="node" presStyleLbl="node1" presStyleIdx="5" presStyleCnt="6" custScaleX="229051" custLinFactNeighborX="68535" custLinFactNeighborY="10435">
        <dgm:presLayoutVars>
          <dgm:bulletEnabled val="1"/>
        </dgm:presLayoutVars>
      </dgm:prSet>
      <dgm:spPr>
        <a:xfrm>
          <a:off x="2439480" y="3841727"/>
          <a:ext cx="3192908" cy="511769"/>
        </a:xfrm>
        <a:prstGeom prst="roundRect">
          <a:avLst>
            <a:gd name="adj" fmla="val 10000"/>
          </a:avLst>
        </a:prstGeom>
      </dgm:spPr>
    </dgm:pt>
  </dgm:ptLst>
  <dgm:cxnLst>
    <dgm:cxn modelId="{60CDDA06-2D33-6A48-8076-E76B110ADC10}" srcId="{D5B10064-A413-5940-ABB5-4B7F4C8E62D2}" destId="{B0294B90-7E82-8442-9E8D-03DC7F66DC1B}" srcOrd="4" destOrd="0" parTransId="{D2718369-304F-3A4A-A144-47510FDA7543}" sibTransId="{C8F553D3-D5E1-B248-AD27-E29DD41D44C2}"/>
    <dgm:cxn modelId="{D003820E-87F5-6142-A1B8-0065FB3879F5}" type="presOf" srcId="{AB5B3114-75A6-AF45-8C3E-92E661C8C2D8}" destId="{B1A2EAB2-E163-974B-86F3-1E1AF24B077C}" srcOrd="0" destOrd="0" presId="urn:microsoft.com/office/officeart/2005/8/layout/process2"/>
    <dgm:cxn modelId="{02508E23-2FEB-3A41-952A-9FEA97024FE6}" type="presOf" srcId="{D5B10064-A413-5940-ABB5-4B7F4C8E62D2}" destId="{7B356F05-A668-3149-8787-F7F26B2D532C}" srcOrd="0" destOrd="0" presId="urn:microsoft.com/office/officeart/2005/8/layout/process2"/>
    <dgm:cxn modelId="{BBCB8831-3598-A649-A1E8-D2FB043FE835}" type="presOf" srcId="{B0294B90-7E82-8442-9E8D-03DC7F66DC1B}" destId="{882F3C18-2850-C847-B7DA-415997CA049C}" srcOrd="0" destOrd="0" presId="urn:microsoft.com/office/officeart/2005/8/layout/process2"/>
    <dgm:cxn modelId="{DE674737-3271-C044-B0CD-FE4A450DD17C}" type="presOf" srcId="{D21FC87D-8305-2447-BDB7-3F00FA587AA8}" destId="{5D65985B-4E2E-164D-B90E-464D1A47F04C}" srcOrd="0" destOrd="0" presId="urn:microsoft.com/office/officeart/2005/8/layout/process2"/>
    <dgm:cxn modelId="{D794FA61-8AAD-254C-A2CA-6E4A48A7AD17}" type="presOf" srcId="{AB5B3114-75A6-AF45-8C3E-92E661C8C2D8}" destId="{EC12B8A5-ED9C-B34D-9C4D-05014961D397}" srcOrd="1" destOrd="0" presId="urn:microsoft.com/office/officeart/2005/8/layout/process2"/>
    <dgm:cxn modelId="{8F483068-8124-B04F-A6A3-BFA2D8E972E5}" type="presOf" srcId="{8F7BC332-B674-A148-AE92-B73F26871BEB}" destId="{719685C5-AB69-1841-8A46-D618BEC29B40}" srcOrd="1" destOrd="0" presId="urn:microsoft.com/office/officeart/2005/8/layout/process2"/>
    <dgm:cxn modelId="{119C5B68-E0D5-7345-8F41-5FFFCE67647F}" type="presOf" srcId="{8F7BC332-B674-A148-AE92-B73F26871BEB}" destId="{1F3FDE67-D5AB-2B45-A083-1DBF57897833}" srcOrd="0" destOrd="0" presId="urn:microsoft.com/office/officeart/2005/8/layout/process2"/>
    <dgm:cxn modelId="{5BD0E96C-0534-6048-8D48-203DFF9BEA4C}" type="presOf" srcId="{7B194AC5-6645-9240-BD19-1F5858C09F41}" destId="{41FA2F84-95F0-AB4D-B85A-7AF38A786568}" srcOrd="0" destOrd="0" presId="urn:microsoft.com/office/officeart/2005/8/layout/process2"/>
    <dgm:cxn modelId="{057FB855-ACC4-454C-98EB-FA5CE91CEA88}" srcId="{D5B10064-A413-5940-ABB5-4B7F4C8E62D2}" destId="{4FA50C8B-6021-6847-9100-C455115B77EB}" srcOrd="1" destOrd="0" parTransId="{A37EF409-4FF9-EC42-8998-A62DAD731625}" sibTransId="{8F7BC332-B674-A148-AE92-B73F26871BEB}"/>
    <dgm:cxn modelId="{10324759-3DEE-2B4F-A86A-DF987A31E120}" type="presOf" srcId="{36194249-1FFE-2A4F-BCAF-AFF5783C1057}" destId="{9C4F9308-20D3-A348-90C0-AC79B081392D}" srcOrd="0" destOrd="0" presId="urn:microsoft.com/office/officeart/2005/8/layout/process2"/>
    <dgm:cxn modelId="{75FF1C80-4238-ED49-A19E-47E285104741}" type="presOf" srcId="{C8F553D3-D5E1-B248-AD27-E29DD41D44C2}" destId="{ABD4E995-72FF-0D46-8C2B-304303AECB8B}" srcOrd="1" destOrd="0" presId="urn:microsoft.com/office/officeart/2005/8/layout/process2"/>
    <dgm:cxn modelId="{CAF8F080-4245-EE44-AA48-F16D91E0CE34}" type="presOf" srcId="{7E29B9ED-4044-BE49-B510-CD7D780A6ACF}" destId="{E2D7222A-C2C4-984B-963F-8D02733EE457}" srcOrd="0" destOrd="0" presId="urn:microsoft.com/office/officeart/2005/8/layout/process2"/>
    <dgm:cxn modelId="{66229489-705E-7741-959C-CDA21C9019CD}" srcId="{D5B10064-A413-5940-ABB5-4B7F4C8E62D2}" destId="{D2143A41-08D0-684A-92ED-0DA13A1C0733}" srcOrd="0" destOrd="0" parTransId="{29C8A0ED-1607-7E48-938E-5EB0FA5D2124}" sibTransId="{AB5B3114-75A6-AF45-8C3E-92E661C8C2D8}"/>
    <dgm:cxn modelId="{69F73490-A0BE-CC40-B3A1-66C178939FAE}" type="presOf" srcId="{C8F553D3-D5E1-B248-AD27-E29DD41D44C2}" destId="{2BFCD408-4931-A04C-8187-8D3A7CBCBC22}" srcOrd="0" destOrd="0" presId="urn:microsoft.com/office/officeart/2005/8/layout/process2"/>
    <dgm:cxn modelId="{36ECD59E-8EAB-A147-B7B0-CE16970919CC}" srcId="{D5B10064-A413-5940-ABB5-4B7F4C8E62D2}" destId="{36194249-1FFE-2A4F-BCAF-AFF5783C1057}" srcOrd="3" destOrd="0" parTransId="{725D386F-15ED-784C-A8B9-93B0DF40895C}" sibTransId="{7B194AC5-6645-9240-BD19-1F5858C09F41}"/>
    <dgm:cxn modelId="{929BFCA3-9148-EF49-AF36-4382F48FCAB9}" type="presOf" srcId="{D2143A41-08D0-684A-92ED-0DA13A1C0733}" destId="{2C48D2F5-AD85-3149-B64A-049FECDF1E89}" srcOrd="0" destOrd="0" presId="urn:microsoft.com/office/officeart/2005/8/layout/process2"/>
    <dgm:cxn modelId="{E10777AD-F335-D246-88B3-F806783EF8D5}" type="presOf" srcId="{4FA50C8B-6021-6847-9100-C455115B77EB}" destId="{18F5A463-2108-7B42-AAE7-CD2E95F52FC1}" srcOrd="0" destOrd="0" presId="urn:microsoft.com/office/officeart/2005/8/layout/process2"/>
    <dgm:cxn modelId="{C90101BE-1CFA-7247-A746-0B31113EF40C}" type="presOf" srcId="{7B194AC5-6645-9240-BD19-1F5858C09F41}" destId="{555DDD30-C128-6946-8555-E9D1533E79FA}" srcOrd="1" destOrd="0" presId="urn:microsoft.com/office/officeart/2005/8/layout/process2"/>
    <dgm:cxn modelId="{EE8BAFBE-795C-C742-8221-66BBE35EB7C1}" type="presOf" srcId="{E2A7E459-C4A8-4A4B-BF0D-3A9C2F97DD25}" destId="{3143F5C6-5E45-0249-8EFE-05050EB18818}" srcOrd="0" destOrd="0" presId="urn:microsoft.com/office/officeart/2005/8/layout/process2"/>
    <dgm:cxn modelId="{8CAB86D3-C1D1-1D49-84B1-783C0D0AF090}" srcId="{D5B10064-A413-5940-ABB5-4B7F4C8E62D2}" destId="{E2A7E459-C4A8-4A4B-BF0D-3A9C2F97DD25}" srcOrd="5" destOrd="0" parTransId="{05896BC3-F4E5-084B-B13C-31E1279F964C}" sibTransId="{E92EB9F5-4768-794E-BCCE-CE13800A7D61}"/>
    <dgm:cxn modelId="{847BC4F7-9E55-6A43-B028-1C62F2729214}" type="presOf" srcId="{7E29B9ED-4044-BE49-B510-CD7D780A6ACF}" destId="{E9E7C814-000B-9340-8EF6-9FD8637DB0EF}" srcOrd="1" destOrd="0" presId="urn:microsoft.com/office/officeart/2005/8/layout/process2"/>
    <dgm:cxn modelId="{27C0B5FE-0E8B-1E46-A078-3930F9ACFA14}" srcId="{D5B10064-A413-5940-ABB5-4B7F4C8E62D2}" destId="{D21FC87D-8305-2447-BDB7-3F00FA587AA8}" srcOrd="2" destOrd="0" parTransId="{5BB63C50-3D5E-EE47-B36B-D5526A25F283}" sibTransId="{7E29B9ED-4044-BE49-B510-CD7D780A6ACF}"/>
    <dgm:cxn modelId="{460EDEAE-8E21-884F-9FF4-61F1BD895709}" type="presParOf" srcId="{7B356F05-A668-3149-8787-F7F26B2D532C}" destId="{2C48D2F5-AD85-3149-B64A-049FECDF1E89}" srcOrd="0" destOrd="0" presId="urn:microsoft.com/office/officeart/2005/8/layout/process2"/>
    <dgm:cxn modelId="{B4A5346C-9A3A-0D4E-B4DE-C58DD3AEC1DB}" type="presParOf" srcId="{7B356F05-A668-3149-8787-F7F26B2D532C}" destId="{B1A2EAB2-E163-974B-86F3-1E1AF24B077C}" srcOrd="1" destOrd="0" presId="urn:microsoft.com/office/officeart/2005/8/layout/process2"/>
    <dgm:cxn modelId="{53BF7DE2-FC62-4743-B2D9-D746AD90F813}" type="presParOf" srcId="{B1A2EAB2-E163-974B-86F3-1E1AF24B077C}" destId="{EC12B8A5-ED9C-B34D-9C4D-05014961D397}" srcOrd="0" destOrd="0" presId="urn:microsoft.com/office/officeart/2005/8/layout/process2"/>
    <dgm:cxn modelId="{3CB1DD5B-2CE7-4142-A289-3598230F649C}" type="presParOf" srcId="{7B356F05-A668-3149-8787-F7F26B2D532C}" destId="{18F5A463-2108-7B42-AAE7-CD2E95F52FC1}" srcOrd="2" destOrd="0" presId="urn:microsoft.com/office/officeart/2005/8/layout/process2"/>
    <dgm:cxn modelId="{916E4FDE-352A-9948-8ED5-F5E55F9B7B08}" type="presParOf" srcId="{7B356F05-A668-3149-8787-F7F26B2D532C}" destId="{1F3FDE67-D5AB-2B45-A083-1DBF57897833}" srcOrd="3" destOrd="0" presId="urn:microsoft.com/office/officeart/2005/8/layout/process2"/>
    <dgm:cxn modelId="{6E1D6CB5-223A-F74E-B6AA-B29E3AC5633A}" type="presParOf" srcId="{1F3FDE67-D5AB-2B45-A083-1DBF57897833}" destId="{719685C5-AB69-1841-8A46-D618BEC29B40}" srcOrd="0" destOrd="0" presId="urn:microsoft.com/office/officeart/2005/8/layout/process2"/>
    <dgm:cxn modelId="{0BC0E48C-6E9F-BB44-91E8-3566B80D7DDA}" type="presParOf" srcId="{7B356F05-A668-3149-8787-F7F26B2D532C}" destId="{5D65985B-4E2E-164D-B90E-464D1A47F04C}" srcOrd="4" destOrd="0" presId="urn:microsoft.com/office/officeart/2005/8/layout/process2"/>
    <dgm:cxn modelId="{3620051E-A885-C94D-98DD-C200CDDCC27F}" type="presParOf" srcId="{7B356F05-A668-3149-8787-F7F26B2D532C}" destId="{E2D7222A-C2C4-984B-963F-8D02733EE457}" srcOrd="5" destOrd="0" presId="urn:microsoft.com/office/officeart/2005/8/layout/process2"/>
    <dgm:cxn modelId="{3585E2A4-D4DF-D642-AAB9-3CF731CAE7AB}" type="presParOf" srcId="{E2D7222A-C2C4-984B-963F-8D02733EE457}" destId="{E9E7C814-000B-9340-8EF6-9FD8637DB0EF}" srcOrd="0" destOrd="0" presId="urn:microsoft.com/office/officeart/2005/8/layout/process2"/>
    <dgm:cxn modelId="{0CEBFFB2-C452-B745-8868-6041A433D10A}" type="presParOf" srcId="{7B356F05-A668-3149-8787-F7F26B2D532C}" destId="{9C4F9308-20D3-A348-90C0-AC79B081392D}" srcOrd="6" destOrd="0" presId="urn:microsoft.com/office/officeart/2005/8/layout/process2"/>
    <dgm:cxn modelId="{F9A8202A-CFD3-E74B-BBEA-B666C0DD87A8}" type="presParOf" srcId="{7B356F05-A668-3149-8787-F7F26B2D532C}" destId="{41FA2F84-95F0-AB4D-B85A-7AF38A786568}" srcOrd="7" destOrd="0" presId="urn:microsoft.com/office/officeart/2005/8/layout/process2"/>
    <dgm:cxn modelId="{06319950-1AAD-754F-BBBD-9F610684F5DA}" type="presParOf" srcId="{41FA2F84-95F0-AB4D-B85A-7AF38A786568}" destId="{555DDD30-C128-6946-8555-E9D1533E79FA}" srcOrd="0" destOrd="0" presId="urn:microsoft.com/office/officeart/2005/8/layout/process2"/>
    <dgm:cxn modelId="{B58BC6E4-EB54-4B4C-A629-E14F79356353}" type="presParOf" srcId="{7B356F05-A668-3149-8787-F7F26B2D532C}" destId="{882F3C18-2850-C847-B7DA-415997CA049C}" srcOrd="8" destOrd="0" presId="urn:microsoft.com/office/officeart/2005/8/layout/process2"/>
    <dgm:cxn modelId="{7CD61257-DCA5-F24E-A6E6-7D7E17E7F6D5}" type="presParOf" srcId="{7B356F05-A668-3149-8787-F7F26B2D532C}" destId="{2BFCD408-4931-A04C-8187-8D3A7CBCBC22}" srcOrd="9" destOrd="0" presId="urn:microsoft.com/office/officeart/2005/8/layout/process2"/>
    <dgm:cxn modelId="{E3E7C9BB-6225-9E4F-ABF4-07E3A0943293}" type="presParOf" srcId="{2BFCD408-4931-A04C-8187-8D3A7CBCBC22}" destId="{ABD4E995-72FF-0D46-8C2B-304303AECB8B}" srcOrd="0" destOrd="0" presId="urn:microsoft.com/office/officeart/2005/8/layout/process2"/>
    <dgm:cxn modelId="{9FD8ECE3-6D36-B14C-960A-09EB6BB5527D}" type="presParOf" srcId="{7B356F05-A668-3149-8787-F7F26B2D532C}" destId="{3143F5C6-5E45-0249-8EFE-05050EB18818}" srcOrd="10"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F34B9E-92BE-6A44-BDE7-0D1F4E84A46D}">
      <dsp:nvSpPr>
        <dsp:cNvPr id="0" name=""/>
        <dsp:cNvSpPr/>
      </dsp:nvSpPr>
      <dsp:spPr>
        <a:xfrm>
          <a:off x="1934235" y="914812"/>
          <a:ext cx="2131298" cy="17578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ctr" anchorCtr="0">
          <a:noAutofit/>
        </a:bodyPr>
        <a:lstStyle/>
        <a:p>
          <a:pPr marL="57150" lvl="1" indent="-57150" algn="l" defTabSz="488950">
            <a:lnSpc>
              <a:spcPct val="90000"/>
            </a:lnSpc>
            <a:spcBef>
              <a:spcPct val="0"/>
            </a:spcBef>
            <a:spcAft>
              <a:spcPct val="15000"/>
            </a:spcAft>
            <a:buChar char="•"/>
          </a:pPr>
          <a:r>
            <a:rPr lang="es-MX" sz="1100" kern="1200" dirty="0"/>
            <a:t>En simple significa hacer que una computadora imite de alguna manera el comportamiento humano</a:t>
          </a:r>
        </a:p>
      </dsp:txBody>
      <dsp:txXfrm>
        <a:off x="1974689" y="955266"/>
        <a:ext cx="2050390" cy="1300279"/>
      </dsp:txXfrm>
    </dsp:sp>
    <dsp:sp modelId="{9D3FB1BB-43E9-B345-A127-5E5D29FD2E0C}">
      <dsp:nvSpPr>
        <dsp:cNvPr id="0" name=""/>
        <dsp:cNvSpPr/>
      </dsp:nvSpPr>
      <dsp:spPr>
        <a:xfrm>
          <a:off x="3054363" y="1054758"/>
          <a:ext cx="2762186" cy="2762186"/>
        </a:xfrm>
        <a:prstGeom prst="leftCircularArrow">
          <a:avLst>
            <a:gd name="adj1" fmla="val 4635"/>
            <a:gd name="adj2" fmla="val 591095"/>
            <a:gd name="adj3" fmla="val 2366606"/>
            <a:gd name="adj4" fmla="val 9024489"/>
            <a:gd name="adj5" fmla="val 54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97031EB-9B38-514E-B542-4B76AF73EB1E}">
      <dsp:nvSpPr>
        <dsp:cNvPr id="0" name=""/>
        <dsp:cNvSpPr/>
      </dsp:nvSpPr>
      <dsp:spPr>
        <a:xfrm>
          <a:off x="2407857" y="2296000"/>
          <a:ext cx="1894487" cy="7533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s-MX" sz="1800" kern="1200" dirty="0"/>
            <a:t>Inteligencia Artificial</a:t>
          </a:r>
        </a:p>
      </dsp:txBody>
      <dsp:txXfrm>
        <a:off x="2429923" y="2318066"/>
        <a:ext cx="1850355" cy="709243"/>
      </dsp:txXfrm>
    </dsp:sp>
    <dsp:sp modelId="{2865D99D-37B1-4D48-81FF-7CDA30179898}">
      <dsp:nvSpPr>
        <dsp:cNvPr id="0" name=""/>
        <dsp:cNvSpPr/>
      </dsp:nvSpPr>
      <dsp:spPr>
        <a:xfrm>
          <a:off x="4911944" y="914812"/>
          <a:ext cx="2131298" cy="17578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ctr" anchorCtr="0">
          <a:noAutofit/>
        </a:bodyPr>
        <a:lstStyle/>
        <a:p>
          <a:pPr marL="57150" lvl="1" indent="-57150" algn="l" defTabSz="488950">
            <a:lnSpc>
              <a:spcPct val="90000"/>
            </a:lnSpc>
            <a:spcBef>
              <a:spcPct val="0"/>
            </a:spcBef>
            <a:spcAft>
              <a:spcPct val="15000"/>
            </a:spcAft>
            <a:buChar char="•"/>
          </a:pPr>
          <a:r>
            <a:rPr lang="es-MX" sz="1100" kern="1200" dirty="0"/>
            <a:t>Es un subconjunto de IA que se refieren más a las áreas de la estadística, los métodos cientificos y el análisis de datos, utilizado para extraer significado y conocimiento de lo datos.</a:t>
          </a:r>
        </a:p>
      </dsp:txBody>
      <dsp:txXfrm>
        <a:off x="4952398" y="1331954"/>
        <a:ext cx="2050390" cy="1300279"/>
      </dsp:txXfrm>
    </dsp:sp>
    <dsp:sp modelId="{2BB64800-8D8F-EE4A-A8E1-DEFEC4AB9BEA}">
      <dsp:nvSpPr>
        <dsp:cNvPr id="0" name=""/>
        <dsp:cNvSpPr/>
      </dsp:nvSpPr>
      <dsp:spPr>
        <a:xfrm>
          <a:off x="6014312" y="-298368"/>
          <a:ext cx="3034518" cy="3034518"/>
        </a:xfrm>
        <a:prstGeom prst="circularArrow">
          <a:avLst>
            <a:gd name="adj1" fmla="val 4219"/>
            <a:gd name="adj2" fmla="val 532587"/>
            <a:gd name="adj3" fmla="val 19291902"/>
            <a:gd name="adj4" fmla="val 12575511"/>
            <a:gd name="adj5" fmla="val 492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0223534-1796-5F4F-ABC2-E917C999B56B}">
      <dsp:nvSpPr>
        <dsp:cNvPr id="0" name=""/>
        <dsp:cNvSpPr/>
      </dsp:nvSpPr>
      <dsp:spPr>
        <a:xfrm>
          <a:off x="5385566" y="538125"/>
          <a:ext cx="1894487" cy="7533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s-MX" sz="1800" kern="1200" dirty="0"/>
            <a:t>Data Science</a:t>
          </a:r>
        </a:p>
      </dsp:txBody>
      <dsp:txXfrm>
        <a:off x="5407632" y="560191"/>
        <a:ext cx="1850355" cy="709243"/>
      </dsp:txXfrm>
    </dsp:sp>
    <dsp:sp modelId="{FBC85F3D-3762-684E-8FDC-C3992789AC61}">
      <dsp:nvSpPr>
        <dsp:cNvPr id="0" name=""/>
        <dsp:cNvSpPr/>
      </dsp:nvSpPr>
      <dsp:spPr>
        <a:xfrm>
          <a:off x="7889654" y="914812"/>
          <a:ext cx="2131298" cy="17578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s-CL" sz="1100" b="0" i="0" u="none" kern="1200" dirty="0"/>
            <a:t>Es otro subconjunto de la IA y consiste en las técnicas que permiten que las computadoras descubran cosas a partir de los datos y realicen aplicaciones de IA</a:t>
          </a:r>
          <a:endParaRPr lang="es-MX" sz="1100" kern="1200" dirty="0"/>
        </a:p>
      </dsp:txBody>
      <dsp:txXfrm>
        <a:off x="7930108" y="955266"/>
        <a:ext cx="2050390" cy="1300279"/>
      </dsp:txXfrm>
    </dsp:sp>
    <dsp:sp modelId="{9DA4B695-A8C2-EF44-9D54-178AD04BE568}">
      <dsp:nvSpPr>
        <dsp:cNvPr id="0" name=""/>
        <dsp:cNvSpPr/>
      </dsp:nvSpPr>
      <dsp:spPr>
        <a:xfrm>
          <a:off x="8363276" y="2296000"/>
          <a:ext cx="1894487" cy="7533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s-MX" sz="1800" kern="1200" dirty="0"/>
            <a:t>Aprendizaje Autónomo</a:t>
          </a:r>
        </a:p>
      </dsp:txBody>
      <dsp:txXfrm>
        <a:off x="8385342" y="2318066"/>
        <a:ext cx="1850355" cy="7092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D8AC3D-3CFE-534E-9D53-36D3207F3EBB}">
      <dsp:nvSpPr>
        <dsp:cNvPr id="0" name=""/>
        <dsp:cNvSpPr/>
      </dsp:nvSpPr>
      <dsp:spPr>
        <a:xfrm>
          <a:off x="-4683795" y="-718008"/>
          <a:ext cx="5579087" cy="5579087"/>
        </a:xfrm>
        <a:prstGeom prst="blockArc">
          <a:avLst>
            <a:gd name="adj1" fmla="val 18900000"/>
            <a:gd name="adj2" fmla="val 2700000"/>
            <a:gd name="adj3" fmla="val 387"/>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C7287D-F1AA-3E4B-B428-6BEBB29E00CF}">
      <dsp:nvSpPr>
        <dsp:cNvPr id="0" name=""/>
        <dsp:cNvSpPr/>
      </dsp:nvSpPr>
      <dsp:spPr>
        <a:xfrm>
          <a:off x="391844" y="258859"/>
          <a:ext cx="7105043" cy="51804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1202" tIns="27940" rIns="27940" bIns="27940" numCol="1" spcCol="1270" anchor="ctr" anchorCtr="0">
          <a:noAutofit/>
        </a:bodyPr>
        <a:lstStyle/>
        <a:p>
          <a:pPr marL="0" lvl="0" indent="0" algn="l" defTabSz="488950">
            <a:lnSpc>
              <a:spcPct val="90000"/>
            </a:lnSpc>
            <a:spcBef>
              <a:spcPct val="0"/>
            </a:spcBef>
            <a:spcAft>
              <a:spcPct val="35000"/>
            </a:spcAft>
            <a:buNone/>
          </a:pPr>
          <a:r>
            <a:rPr lang="es-MX" sz="1100" kern="1200" dirty="0"/>
            <a:t>Determinar la fuga de clientes analizando los datos recopilados de dintintos inputs (Ejemplo: Centro de llamadas), para que las área de marketing puedan tomar medidas o desarrollar distintas estrategias.</a:t>
          </a:r>
        </a:p>
      </dsp:txBody>
      <dsp:txXfrm>
        <a:off x="391844" y="258859"/>
        <a:ext cx="7105043" cy="518049"/>
      </dsp:txXfrm>
    </dsp:sp>
    <dsp:sp modelId="{93A7F1E3-30B9-1B4C-A9B6-1F77FEB79481}">
      <dsp:nvSpPr>
        <dsp:cNvPr id="0" name=""/>
        <dsp:cNvSpPr/>
      </dsp:nvSpPr>
      <dsp:spPr>
        <a:xfrm>
          <a:off x="68063" y="194102"/>
          <a:ext cx="647561" cy="64756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D4E1B5A-5D43-1649-939A-EFDB4A99C79C}">
      <dsp:nvSpPr>
        <dsp:cNvPr id="0" name=""/>
        <dsp:cNvSpPr/>
      </dsp:nvSpPr>
      <dsp:spPr>
        <a:xfrm>
          <a:off x="763064" y="1035684"/>
          <a:ext cx="6733824" cy="51804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1202" tIns="27940" rIns="27940" bIns="27940" numCol="1" spcCol="1270" anchor="ctr" anchorCtr="0">
          <a:noAutofit/>
        </a:bodyPr>
        <a:lstStyle/>
        <a:p>
          <a:pPr marL="0" lvl="0" indent="0" algn="l" defTabSz="488950">
            <a:lnSpc>
              <a:spcPct val="90000"/>
            </a:lnSpc>
            <a:spcBef>
              <a:spcPct val="0"/>
            </a:spcBef>
            <a:spcAft>
              <a:spcPct val="35000"/>
            </a:spcAft>
            <a:buNone/>
          </a:pPr>
          <a:r>
            <a:rPr lang="es-CL" sz="1100" kern="1200" dirty="0"/>
            <a:t>Mejorar la eficiencia al analizar los patrones de trafico, las condiciones climáticas y otros factores para que las empresas de logística puedan mejorar los tiempos de entrega y reducir los costos. </a:t>
          </a:r>
          <a:endParaRPr lang="es-MX" sz="1100" kern="1200" dirty="0"/>
        </a:p>
      </dsp:txBody>
      <dsp:txXfrm>
        <a:off x="763064" y="1035684"/>
        <a:ext cx="6733824" cy="518049"/>
      </dsp:txXfrm>
    </dsp:sp>
    <dsp:sp modelId="{FE0E9601-032D-FE4F-87B5-E66D816750A8}">
      <dsp:nvSpPr>
        <dsp:cNvPr id="0" name=""/>
        <dsp:cNvSpPr/>
      </dsp:nvSpPr>
      <dsp:spPr>
        <a:xfrm>
          <a:off x="439283" y="970928"/>
          <a:ext cx="647561" cy="64756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11D068D-BD41-934C-8CF2-B1A9D33DC484}">
      <dsp:nvSpPr>
        <dsp:cNvPr id="0" name=""/>
        <dsp:cNvSpPr/>
      </dsp:nvSpPr>
      <dsp:spPr>
        <a:xfrm>
          <a:off x="876998" y="1812510"/>
          <a:ext cx="6619890" cy="51804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1202" tIns="27940" rIns="27940" bIns="27940" numCol="1" spcCol="1270" anchor="ctr" anchorCtr="0">
          <a:noAutofit/>
        </a:bodyPr>
        <a:lstStyle/>
        <a:p>
          <a:pPr marL="0" lvl="0" indent="0" algn="l" defTabSz="488950">
            <a:lnSpc>
              <a:spcPct val="90000"/>
            </a:lnSpc>
            <a:spcBef>
              <a:spcPct val="0"/>
            </a:spcBef>
            <a:spcAft>
              <a:spcPct val="35000"/>
            </a:spcAft>
            <a:buNone/>
          </a:pPr>
          <a:r>
            <a:rPr lang="es-MX" sz="1100" kern="1200" dirty="0"/>
            <a:t>Mejorar los diagnósticos de los pacientes mediante el análisis de los exámenes médicos y los sintomas informados para que los médicos puedan diagnósticar antes las enfermedades y tratarlas de manera eficaz.</a:t>
          </a:r>
        </a:p>
      </dsp:txBody>
      <dsp:txXfrm>
        <a:off x="876998" y="1812510"/>
        <a:ext cx="6619890" cy="518049"/>
      </dsp:txXfrm>
    </dsp:sp>
    <dsp:sp modelId="{58E44411-FD99-FB4E-B21A-8E22C83CF8C9}">
      <dsp:nvSpPr>
        <dsp:cNvPr id="0" name=""/>
        <dsp:cNvSpPr/>
      </dsp:nvSpPr>
      <dsp:spPr>
        <a:xfrm>
          <a:off x="553217" y="1747754"/>
          <a:ext cx="647561" cy="64756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81FF419-780D-1F43-BB0B-271FC42DBE47}">
      <dsp:nvSpPr>
        <dsp:cNvPr id="0" name=""/>
        <dsp:cNvSpPr/>
      </dsp:nvSpPr>
      <dsp:spPr>
        <a:xfrm>
          <a:off x="763064" y="2589336"/>
          <a:ext cx="6733824" cy="51804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1202" tIns="27940" rIns="27940" bIns="27940" numCol="1" spcCol="1270" anchor="ctr" anchorCtr="0">
          <a:noAutofit/>
        </a:bodyPr>
        <a:lstStyle/>
        <a:p>
          <a:pPr marL="0" lvl="0" indent="0" algn="l" defTabSz="488950">
            <a:lnSpc>
              <a:spcPct val="90000"/>
            </a:lnSpc>
            <a:spcBef>
              <a:spcPct val="0"/>
            </a:spcBef>
            <a:spcAft>
              <a:spcPct val="35000"/>
            </a:spcAft>
            <a:buNone/>
          </a:pPr>
          <a:r>
            <a:rPr lang="es-MX" sz="1100" kern="1200" dirty="0"/>
            <a:t>Optimizar la cadena de suministros al pronosticar cuando se producirán fallos en los equipo.</a:t>
          </a:r>
        </a:p>
      </dsp:txBody>
      <dsp:txXfrm>
        <a:off x="763064" y="2589336"/>
        <a:ext cx="6733824" cy="518049"/>
      </dsp:txXfrm>
    </dsp:sp>
    <dsp:sp modelId="{DB76316E-C6D4-1145-9AB6-6000383BF541}">
      <dsp:nvSpPr>
        <dsp:cNvPr id="0" name=""/>
        <dsp:cNvSpPr/>
      </dsp:nvSpPr>
      <dsp:spPr>
        <a:xfrm>
          <a:off x="439283" y="2524580"/>
          <a:ext cx="647561" cy="64756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704073C-461A-4F4D-A3FC-709203DF5D1C}">
      <dsp:nvSpPr>
        <dsp:cNvPr id="0" name=""/>
        <dsp:cNvSpPr/>
      </dsp:nvSpPr>
      <dsp:spPr>
        <a:xfrm>
          <a:off x="391844" y="3366162"/>
          <a:ext cx="7105043" cy="51804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1202" tIns="27940" rIns="27940" bIns="27940" numCol="1" spcCol="1270" anchor="ctr" anchorCtr="0">
          <a:noAutofit/>
        </a:bodyPr>
        <a:lstStyle/>
        <a:p>
          <a:pPr marL="0" lvl="0" indent="0" algn="l" defTabSz="488950">
            <a:lnSpc>
              <a:spcPct val="90000"/>
            </a:lnSpc>
            <a:spcBef>
              <a:spcPct val="0"/>
            </a:spcBef>
            <a:spcAft>
              <a:spcPct val="35000"/>
            </a:spcAft>
            <a:buNone/>
          </a:pPr>
          <a:r>
            <a:rPr lang="es-MX" sz="1100" kern="1200" dirty="0"/>
            <a:t>Aumentando la vida utili de los camiones en la minería a travez de la lectura y análisis de los datos entregados por los sensores. Mismo caso para otros vehículos de la industria minera.</a:t>
          </a:r>
        </a:p>
      </dsp:txBody>
      <dsp:txXfrm>
        <a:off x="391844" y="3366162"/>
        <a:ext cx="7105043" cy="518049"/>
      </dsp:txXfrm>
    </dsp:sp>
    <dsp:sp modelId="{280B557A-C9E1-F546-9A24-741F363CD126}">
      <dsp:nvSpPr>
        <dsp:cNvPr id="0" name=""/>
        <dsp:cNvSpPr/>
      </dsp:nvSpPr>
      <dsp:spPr>
        <a:xfrm>
          <a:off x="68063" y="3301406"/>
          <a:ext cx="647561" cy="64756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48D2F5-AD85-3149-B64A-049FECDF1E89}">
      <dsp:nvSpPr>
        <dsp:cNvPr id="0" name=""/>
        <dsp:cNvSpPr/>
      </dsp:nvSpPr>
      <dsp:spPr>
        <a:xfrm>
          <a:off x="2439480" y="28428"/>
          <a:ext cx="3192908" cy="51176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t>Planificación</a:t>
          </a:r>
        </a:p>
      </dsp:txBody>
      <dsp:txXfrm>
        <a:off x="2454469" y="43417"/>
        <a:ext cx="3162930" cy="481791"/>
      </dsp:txXfrm>
    </dsp:sp>
    <dsp:sp modelId="{B1A2EAB2-E163-974B-86F3-1E1AF24B077C}">
      <dsp:nvSpPr>
        <dsp:cNvPr id="0" name=""/>
        <dsp:cNvSpPr/>
      </dsp:nvSpPr>
      <dsp:spPr>
        <a:xfrm rot="5400000">
          <a:off x="3939978" y="552992"/>
          <a:ext cx="191913"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s-MX" sz="700" b="1" kern="1200"/>
        </a:p>
      </dsp:txBody>
      <dsp:txXfrm rot="-5400000">
        <a:off x="3966846" y="572183"/>
        <a:ext cx="138178" cy="134339"/>
      </dsp:txXfrm>
    </dsp:sp>
    <dsp:sp modelId="{18F5A463-2108-7B42-AAE7-CD2E95F52FC1}">
      <dsp:nvSpPr>
        <dsp:cNvPr id="0" name=""/>
        <dsp:cNvSpPr/>
      </dsp:nvSpPr>
      <dsp:spPr>
        <a:xfrm>
          <a:off x="2439480" y="796083"/>
          <a:ext cx="3192908" cy="51176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t>Construcción del modelo de datos</a:t>
          </a:r>
        </a:p>
      </dsp:txBody>
      <dsp:txXfrm>
        <a:off x="2454469" y="811072"/>
        <a:ext cx="3162930" cy="481791"/>
      </dsp:txXfrm>
    </dsp:sp>
    <dsp:sp modelId="{1F3FDE67-D5AB-2B45-A083-1DBF57897833}">
      <dsp:nvSpPr>
        <dsp:cNvPr id="0" name=""/>
        <dsp:cNvSpPr/>
      </dsp:nvSpPr>
      <dsp:spPr>
        <a:xfrm rot="5400000">
          <a:off x="3939978" y="1320647"/>
          <a:ext cx="191913"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s-MX" sz="700" b="1" kern="1200"/>
        </a:p>
      </dsp:txBody>
      <dsp:txXfrm rot="-5400000">
        <a:off x="3966846" y="1339838"/>
        <a:ext cx="138178" cy="134339"/>
      </dsp:txXfrm>
    </dsp:sp>
    <dsp:sp modelId="{5D65985B-4E2E-164D-B90E-464D1A47F04C}">
      <dsp:nvSpPr>
        <dsp:cNvPr id="0" name=""/>
        <dsp:cNvSpPr/>
      </dsp:nvSpPr>
      <dsp:spPr>
        <a:xfrm>
          <a:off x="2439480" y="1563737"/>
          <a:ext cx="3192908" cy="51176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t>Evaluar un modelo</a:t>
          </a:r>
        </a:p>
      </dsp:txBody>
      <dsp:txXfrm>
        <a:off x="2454469" y="1578726"/>
        <a:ext cx="3162930" cy="481791"/>
      </dsp:txXfrm>
    </dsp:sp>
    <dsp:sp modelId="{E2D7222A-C2C4-984B-963F-8D02733EE457}">
      <dsp:nvSpPr>
        <dsp:cNvPr id="0" name=""/>
        <dsp:cNvSpPr/>
      </dsp:nvSpPr>
      <dsp:spPr>
        <a:xfrm rot="5400000">
          <a:off x="3939978" y="2088301"/>
          <a:ext cx="191913"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s-MX" sz="700" b="1" kern="1200"/>
        </a:p>
      </dsp:txBody>
      <dsp:txXfrm rot="-5400000">
        <a:off x="3966846" y="2107492"/>
        <a:ext cx="138178" cy="134339"/>
      </dsp:txXfrm>
    </dsp:sp>
    <dsp:sp modelId="{9C4F9308-20D3-A348-90C0-AC79B081392D}">
      <dsp:nvSpPr>
        <dsp:cNvPr id="0" name=""/>
        <dsp:cNvSpPr/>
      </dsp:nvSpPr>
      <dsp:spPr>
        <a:xfrm>
          <a:off x="2439480" y="2331392"/>
          <a:ext cx="3192908" cy="51176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t>Explicar los modelos</a:t>
          </a:r>
        </a:p>
      </dsp:txBody>
      <dsp:txXfrm>
        <a:off x="2454469" y="2346381"/>
        <a:ext cx="3162930" cy="481791"/>
      </dsp:txXfrm>
    </dsp:sp>
    <dsp:sp modelId="{41FA2F84-95F0-AB4D-B85A-7AF38A786568}">
      <dsp:nvSpPr>
        <dsp:cNvPr id="0" name=""/>
        <dsp:cNvSpPr/>
      </dsp:nvSpPr>
      <dsp:spPr>
        <a:xfrm rot="5400000">
          <a:off x="3939978" y="2855956"/>
          <a:ext cx="191913"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s-MX" sz="700" b="1" kern="1200"/>
        </a:p>
      </dsp:txBody>
      <dsp:txXfrm rot="-5400000">
        <a:off x="3966846" y="2875147"/>
        <a:ext cx="138178" cy="134339"/>
      </dsp:txXfrm>
    </dsp:sp>
    <dsp:sp modelId="{882F3C18-2850-C847-B7DA-415997CA049C}">
      <dsp:nvSpPr>
        <dsp:cNvPr id="0" name=""/>
        <dsp:cNvSpPr/>
      </dsp:nvSpPr>
      <dsp:spPr>
        <a:xfrm>
          <a:off x="2439480" y="3099047"/>
          <a:ext cx="3192908" cy="51176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t>Implementar un modelo</a:t>
          </a:r>
        </a:p>
      </dsp:txBody>
      <dsp:txXfrm>
        <a:off x="2454469" y="3114036"/>
        <a:ext cx="3162930" cy="481791"/>
      </dsp:txXfrm>
    </dsp:sp>
    <dsp:sp modelId="{2BFCD408-4931-A04C-8187-8D3A7CBCBC22}">
      <dsp:nvSpPr>
        <dsp:cNvPr id="0" name=""/>
        <dsp:cNvSpPr/>
      </dsp:nvSpPr>
      <dsp:spPr>
        <a:xfrm rot="5400000">
          <a:off x="3949343" y="3611123"/>
          <a:ext cx="173182"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s-MX" sz="600" b="1" kern="1200"/>
        </a:p>
      </dsp:txBody>
      <dsp:txXfrm rot="-5400000">
        <a:off x="3966846" y="3639680"/>
        <a:ext cx="138178" cy="121227"/>
      </dsp:txXfrm>
    </dsp:sp>
    <dsp:sp modelId="{3143F5C6-5E45-0249-8EFE-05050EB18818}">
      <dsp:nvSpPr>
        <dsp:cNvPr id="0" name=""/>
        <dsp:cNvSpPr/>
      </dsp:nvSpPr>
      <dsp:spPr>
        <a:xfrm>
          <a:off x="2439480" y="3841727"/>
          <a:ext cx="3192908" cy="51176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t>Monitoreo de los modelos</a:t>
          </a:r>
        </a:p>
      </dsp:txBody>
      <dsp:txXfrm>
        <a:off x="2454469" y="3856716"/>
        <a:ext cx="3162930" cy="48179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48D2F5-AD85-3149-B64A-049FECDF1E89}">
      <dsp:nvSpPr>
        <dsp:cNvPr id="0" name=""/>
        <dsp:cNvSpPr/>
      </dsp:nvSpPr>
      <dsp:spPr>
        <a:xfrm>
          <a:off x="2439480" y="28428"/>
          <a:ext cx="3192908" cy="51176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t>Planificación</a:t>
          </a:r>
        </a:p>
      </dsp:txBody>
      <dsp:txXfrm>
        <a:off x="2454469" y="43417"/>
        <a:ext cx="3162930" cy="481791"/>
      </dsp:txXfrm>
    </dsp:sp>
    <dsp:sp modelId="{B1A2EAB2-E163-974B-86F3-1E1AF24B077C}">
      <dsp:nvSpPr>
        <dsp:cNvPr id="0" name=""/>
        <dsp:cNvSpPr/>
      </dsp:nvSpPr>
      <dsp:spPr>
        <a:xfrm rot="5400000">
          <a:off x="3939978" y="552992"/>
          <a:ext cx="191913"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s-MX" sz="700" b="1" kern="1200"/>
        </a:p>
      </dsp:txBody>
      <dsp:txXfrm rot="-5400000">
        <a:off x="3966846" y="572183"/>
        <a:ext cx="138178" cy="134339"/>
      </dsp:txXfrm>
    </dsp:sp>
    <dsp:sp modelId="{18F5A463-2108-7B42-AAE7-CD2E95F52FC1}">
      <dsp:nvSpPr>
        <dsp:cNvPr id="0" name=""/>
        <dsp:cNvSpPr/>
      </dsp:nvSpPr>
      <dsp:spPr>
        <a:xfrm>
          <a:off x="2439480" y="796083"/>
          <a:ext cx="3192908" cy="511769"/>
        </a:xfrm>
        <a:prstGeom prst="roundRect">
          <a:avLst>
            <a:gd name="adj" fmla="val 10000"/>
          </a:avLst>
        </a:prstGeom>
        <a:solidFill>
          <a:schemeClr val="tx1">
            <a:lumMod val="40000"/>
            <a:lumOff val="6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t>Construcción del modelo de datos</a:t>
          </a:r>
        </a:p>
      </dsp:txBody>
      <dsp:txXfrm>
        <a:off x="2454469" y="811072"/>
        <a:ext cx="3162930" cy="481791"/>
      </dsp:txXfrm>
    </dsp:sp>
    <dsp:sp modelId="{1F3FDE67-D5AB-2B45-A083-1DBF57897833}">
      <dsp:nvSpPr>
        <dsp:cNvPr id="0" name=""/>
        <dsp:cNvSpPr/>
      </dsp:nvSpPr>
      <dsp:spPr>
        <a:xfrm rot="5400000">
          <a:off x="3939978" y="1320647"/>
          <a:ext cx="191913"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s-MX" sz="700" b="1" kern="1200"/>
        </a:p>
      </dsp:txBody>
      <dsp:txXfrm rot="-5400000">
        <a:off x="3966846" y="1339838"/>
        <a:ext cx="138178" cy="134339"/>
      </dsp:txXfrm>
    </dsp:sp>
    <dsp:sp modelId="{5D65985B-4E2E-164D-B90E-464D1A47F04C}">
      <dsp:nvSpPr>
        <dsp:cNvPr id="0" name=""/>
        <dsp:cNvSpPr/>
      </dsp:nvSpPr>
      <dsp:spPr>
        <a:xfrm>
          <a:off x="2439480" y="1563737"/>
          <a:ext cx="3192908" cy="511769"/>
        </a:xfrm>
        <a:prstGeom prst="roundRect">
          <a:avLst>
            <a:gd name="adj" fmla="val 10000"/>
          </a:avLst>
        </a:prstGeom>
        <a:solidFill>
          <a:schemeClr val="tx1">
            <a:lumMod val="40000"/>
            <a:lumOff val="6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t>Evaluar un modelo</a:t>
          </a:r>
        </a:p>
      </dsp:txBody>
      <dsp:txXfrm>
        <a:off x="2454469" y="1578726"/>
        <a:ext cx="3162930" cy="481791"/>
      </dsp:txXfrm>
    </dsp:sp>
    <dsp:sp modelId="{E2D7222A-C2C4-984B-963F-8D02733EE457}">
      <dsp:nvSpPr>
        <dsp:cNvPr id="0" name=""/>
        <dsp:cNvSpPr/>
      </dsp:nvSpPr>
      <dsp:spPr>
        <a:xfrm rot="5400000">
          <a:off x="3939978" y="2088301"/>
          <a:ext cx="191913"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s-MX" sz="700" b="1" kern="1200"/>
        </a:p>
      </dsp:txBody>
      <dsp:txXfrm rot="-5400000">
        <a:off x="3966846" y="2107492"/>
        <a:ext cx="138178" cy="134339"/>
      </dsp:txXfrm>
    </dsp:sp>
    <dsp:sp modelId="{9C4F9308-20D3-A348-90C0-AC79B081392D}">
      <dsp:nvSpPr>
        <dsp:cNvPr id="0" name=""/>
        <dsp:cNvSpPr/>
      </dsp:nvSpPr>
      <dsp:spPr>
        <a:xfrm>
          <a:off x="2439480" y="2331392"/>
          <a:ext cx="3192908" cy="511769"/>
        </a:xfrm>
        <a:prstGeom prst="roundRect">
          <a:avLst>
            <a:gd name="adj" fmla="val 10000"/>
          </a:avLst>
        </a:prstGeom>
        <a:solidFill>
          <a:schemeClr val="tx1">
            <a:lumMod val="40000"/>
            <a:lumOff val="6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t>Explicar los modelos</a:t>
          </a:r>
        </a:p>
      </dsp:txBody>
      <dsp:txXfrm>
        <a:off x="2454469" y="2346381"/>
        <a:ext cx="3162930" cy="481791"/>
      </dsp:txXfrm>
    </dsp:sp>
    <dsp:sp modelId="{41FA2F84-95F0-AB4D-B85A-7AF38A786568}">
      <dsp:nvSpPr>
        <dsp:cNvPr id="0" name=""/>
        <dsp:cNvSpPr/>
      </dsp:nvSpPr>
      <dsp:spPr>
        <a:xfrm rot="5400000">
          <a:off x="3939978" y="2855956"/>
          <a:ext cx="191913"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s-MX" sz="700" b="1" kern="1200"/>
        </a:p>
      </dsp:txBody>
      <dsp:txXfrm rot="-5400000">
        <a:off x="3966846" y="2875147"/>
        <a:ext cx="138178" cy="134339"/>
      </dsp:txXfrm>
    </dsp:sp>
    <dsp:sp modelId="{882F3C18-2850-C847-B7DA-415997CA049C}">
      <dsp:nvSpPr>
        <dsp:cNvPr id="0" name=""/>
        <dsp:cNvSpPr/>
      </dsp:nvSpPr>
      <dsp:spPr>
        <a:xfrm>
          <a:off x="2439480" y="3099047"/>
          <a:ext cx="3192908" cy="511769"/>
        </a:xfrm>
        <a:prstGeom prst="roundRect">
          <a:avLst>
            <a:gd name="adj" fmla="val 10000"/>
          </a:avLst>
        </a:prstGeom>
        <a:solidFill>
          <a:schemeClr val="tx1">
            <a:lumMod val="40000"/>
            <a:lumOff val="6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t>Implementar un modelo</a:t>
          </a:r>
        </a:p>
      </dsp:txBody>
      <dsp:txXfrm>
        <a:off x="2454469" y="3114036"/>
        <a:ext cx="3162930" cy="481791"/>
      </dsp:txXfrm>
    </dsp:sp>
    <dsp:sp modelId="{2BFCD408-4931-A04C-8187-8D3A7CBCBC22}">
      <dsp:nvSpPr>
        <dsp:cNvPr id="0" name=""/>
        <dsp:cNvSpPr/>
      </dsp:nvSpPr>
      <dsp:spPr>
        <a:xfrm rot="5400000">
          <a:off x="3949343" y="3611123"/>
          <a:ext cx="173182"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s-MX" sz="600" b="1" kern="1200"/>
        </a:p>
      </dsp:txBody>
      <dsp:txXfrm rot="-5400000">
        <a:off x="3966846" y="3639680"/>
        <a:ext cx="138178" cy="121227"/>
      </dsp:txXfrm>
    </dsp:sp>
    <dsp:sp modelId="{3143F5C6-5E45-0249-8EFE-05050EB18818}">
      <dsp:nvSpPr>
        <dsp:cNvPr id="0" name=""/>
        <dsp:cNvSpPr/>
      </dsp:nvSpPr>
      <dsp:spPr>
        <a:xfrm>
          <a:off x="2439480" y="3841727"/>
          <a:ext cx="3192908" cy="511769"/>
        </a:xfrm>
        <a:prstGeom prst="roundRect">
          <a:avLst>
            <a:gd name="adj" fmla="val 10000"/>
          </a:avLst>
        </a:prstGeom>
        <a:solidFill>
          <a:schemeClr val="tx1">
            <a:lumMod val="40000"/>
            <a:lumOff val="6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t>Monitoreo de los modelos</a:t>
          </a:r>
        </a:p>
      </dsp:txBody>
      <dsp:txXfrm>
        <a:off x="2454469" y="3856716"/>
        <a:ext cx="3162930" cy="48179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48D2F5-AD85-3149-B64A-049FECDF1E89}">
      <dsp:nvSpPr>
        <dsp:cNvPr id="0" name=""/>
        <dsp:cNvSpPr/>
      </dsp:nvSpPr>
      <dsp:spPr>
        <a:xfrm>
          <a:off x="2439480" y="28428"/>
          <a:ext cx="3192908" cy="511769"/>
        </a:xfrm>
        <a:prstGeom prst="roundRect">
          <a:avLst>
            <a:gd name="adj" fmla="val 10000"/>
          </a:avLst>
        </a:prstGeom>
        <a:solidFill>
          <a:srgbClr val="595959">
            <a:lumMod val="40000"/>
            <a:lumOff val="6000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Planificación</a:t>
          </a:r>
        </a:p>
      </dsp:txBody>
      <dsp:txXfrm>
        <a:off x="2454469" y="43417"/>
        <a:ext cx="3162930" cy="481791"/>
      </dsp:txXfrm>
    </dsp:sp>
    <dsp:sp modelId="{B1A2EAB2-E163-974B-86F3-1E1AF24B077C}">
      <dsp:nvSpPr>
        <dsp:cNvPr id="0" name=""/>
        <dsp:cNvSpPr/>
      </dsp:nvSpPr>
      <dsp:spPr>
        <a:xfrm rot="5400000">
          <a:off x="3939978" y="552992"/>
          <a:ext cx="191913"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s-MX" sz="700" b="1" kern="1200"/>
        </a:p>
      </dsp:txBody>
      <dsp:txXfrm rot="-5400000">
        <a:off x="3966846" y="572183"/>
        <a:ext cx="138178" cy="134339"/>
      </dsp:txXfrm>
    </dsp:sp>
    <dsp:sp modelId="{18F5A463-2108-7B42-AAE7-CD2E95F52FC1}">
      <dsp:nvSpPr>
        <dsp:cNvPr id="0" name=""/>
        <dsp:cNvSpPr/>
      </dsp:nvSpPr>
      <dsp:spPr>
        <a:xfrm>
          <a:off x="2439480" y="796083"/>
          <a:ext cx="3192908" cy="511769"/>
        </a:xfrm>
        <a:prstGeom prst="roundRect">
          <a:avLst>
            <a:gd name="adj" fmla="val 10000"/>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Construcción del modelo de datos</a:t>
          </a:r>
        </a:p>
      </dsp:txBody>
      <dsp:txXfrm>
        <a:off x="2454469" y="811072"/>
        <a:ext cx="3162930" cy="481791"/>
      </dsp:txXfrm>
    </dsp:sp>
    <dsp:sp modelId="{1F3FDE67-D5AB-2B45-A083-1DBF57897833}">
      <dsp:nvSpPr>
        <dsp:cNvPr id="0" name=""/>
        <dsp:cNvSpPr/>
      </dsp:nvSpPr>
      <dsp:spPr>
        <a:xfrm rot="5400000">
          <a:off x="3939978" y="1320647"/>
          <a:ext cx="191913"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s-MX" sz="700" b="1" kern="1200"/>
        </a:p>
      </dsp:txBody>
      <dsp:txXfrm rot="-5400000">
        <a:off x="3966846" y="1339838"/>
        <a:ext cx="138178" cy="134339"/>
      </dsp:txXfrm>
    </dsp:sp>
    <dsp:sp modelId="{5D65985B-4E2E-164D-B90E-464D1A47F04C}">
      <dsp:nvSpPr>
        <dsp:cNvPr id="0" name=""/>
        <dsp:cNvSpPr/>
      </dsp:nvSpPr>
      <dsp:spPr>
        <a:xfrm>
          <a:off x="2439480" y="1563737"/>
          <a:ext cx="3192908" cy="511769"/>
        </a:xfrm>
        <a:prstGeom prst="roundRect">
          <a:avLst>
            <a:gd name="adj" fmla="val 10000"/>
          </a:avLst>
        </a:prstGeom>
        <a:solidFill>
          <a:schemeClr val="tx1">
            <a:lumMod val="40000"/>
            <a:lumOff val="6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t>Evaluar un modelo</a:t>
          </a:r>
        </a:p>
      </dsp:txBody>
      <dsp:txXfrm>
        <a:off x="2454469" y="1578726"/>
        <a:ext cx="3162930" cy="481791"/>
      </dsp:txXfrm>
    </dsp:sp>
    <dsp:sp modelId="{E2D7222A-C2C4-984B-963F-8D02733EE457}">
      <dsp:nvSpPr>
        <dsp:cNvPr id="0" name=""/>
        <dsp:cNvSpPr/>
      </dsp:nvSpPr>
      <dsp:spPr>
        <a:xfrm rot="5400000">
          <a:off x="3939978" y="2088301"/>
          <a:ext cx="191913"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s-MX" sz="700" b="1" kern="1200"/>
        </a:p>
      </dsp:txBody>
      <dsp:txXfrm rot="-5400000">
        <a:off x="3966846" y="2107492"/>
        <a:ext cx="138178" cy="134339"/>
      </dsp:txXfrm>
    </dsp:sp>
    <dsp:sp modelId="{9C4F9308-20D3-A348-90C0-AC79B081392D}">
      <dsp:nvSpPr>
        <dsp:cNvPr id="0" name=""/>
        <dsp:cNvSpPr/>
      </dsp:nvSpPr>
      <dsp:spPr>
        <a:xfrm>
          <a:off x="2439480" y="2331392"/>
          <a:ext cx="3192908" cy="511769"/>
        </a:xfrm>
        <a:prstGeom prst="roundRect">
          <a:avLst>
            <a:gd name="adj" fmla="val 10000"/>
          </a:avLst>
        </a:prstGeom>
        <a:solidFill>
          <a:schemeClr val="tx1">
            <a:lumMod val="40000"/>
            <a:lumOff val="6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t>Explicar los modelos</a:t>
          </a:r>
        </a:p>
      </dsp:txBody>
      <dsp:txXfrm>
        <a:off x="2454469" y="2346381"/>
        <a:ext cx="3162930" cy="481791"/>
      </dsp:txXfrm>
    </dsp:sp>
    <dsp:sp modelId="{41FA2F84-95F0-AB4D-B85A-7AF38A786568}">
      <dsp:nvSpPr>
        <dsp:cNvPr id="0" name=""/>
        <dsp:cNvSpPr/>
      </dsp:nvSpPr>
      <dsp:spPr>
        <a:xfrm rot="5400000">
          <a:off x="3939978" y="2855956"/>
          <a:ext cx="191913"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s-MX" sz="700" b="1" kern="1200"/>
        </a:p>
      </dsp:txBody>
      <dsp:txXfrm rot="-5400000">
        <a:off x="3966846" y="2875147"/>
        <a:ext cx="138178" cy="134339"/>
      </dsp:txXfrm>
    </dsp:sp>
    <dsp:sp modelId="{882F3C18-2850-C847-B7DA-415997CA049C}">
      <dsp:nvSpPr>
        <dsp:cNvPr id="0" name=""/>
        <dsp:cNvSpPr/>
      </dsp:nvSpPr>
      <dsp:spPr>
        <a:xfrm>
          <a:off x="2439480" y="3099047"/>
          <a:ext cx="3192908" cy="511769"/>
        </a:xfrm>
        <a:prstGeom prst="roundRect">
          <a:avLst>
            <a:gd name="adj" fmla="val 10000"/>
          </a:avLst>
        </a:prstGeom>
        <a:solidFill>
          <a:schemeClr val="tx1">
            <a:lumMod val="40000"/>
            <a:lumOff val="6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t>Implementar un modelo</a:t>
          </a:r>
        </a:p>
      </dsp:txBody>
      <dsp:txXfrm>
        <a:off x="2454469" y="3114036"/>
        <a:ext cx="3162930" cy="481791"/>
      </dsp:txXfrm>
    </dsp:sp>
    <dsp:sp modelId="{2BFCD408-4931-A04C-8187-8D3A7CBCBC22}">
      <dsp:nvSpPr>
        <dsp:cNvPr id="0" name=""/>
        <dsp:cNvSpPr/>
      </dsp:nvSpPr>
      <dsp:spPr>
        <a:xfrm rot="5400000">
          <a:off x="3949343" y="3611123"/>
          <a:ext cx="173182"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s-MX" sz="600" b="1" kern="1200"/>
        </a:p>
      </dsp:txBody>
      <dsp:txXfrm rot="-5400000">
        <a:off x="3966846" y="3639680"/>
        <a:ext cx="138178" cy="121227"/>
      </dsp:txXfrm>
    </dsp:sp>
    <dsp:sp modelId="{3143F5C6-5E45-0249-8EFE-05050EB18818}">
      <dsp:nvSpPr>
        <dsp:cNvPr id="0" name=""/>
        <dsp:cNvSpPr/>
      </dsp:nvSpPr>
      <dsp:spPr>
        <a:xfrm>
          <a:off x="2439480" y="3841727"/>
          <a:ext cx="3192908" cy="511769"/>
        </a:xfrm>
        <a:prstGeom prst="roundRect">
          <a:avLst>
            <a:gd name="adj" fmla="val 10000"/>
          </a:avLst>
        </a:prstGeom>
        <a:solidFill>
          <a:schemeClr val="tx1">
            <a:lumMod val="40000"/>
            <a:lumOff val="6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t>Monitoreo de los modelos</a:t>
          </a:r>
        </a:p>
      </dsp:txBody>
      <dsp:txXfrm>
        <a:off x="2454469" y="3856716"/>
        <a:ext cx="3162930" cy="4817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48D2F5-AD85-3149-B64A-049FECDF1E89}">
      <dsp:nvSpPr>
        <dsp:cNvPr id="0" name=""/>
        <dsp:cNvSpPr/>
      </dsp:nvSpPr>
      <dsp:spPr>
        <a:xfrm>
          <a:off x="2439480" y="28428"/>
          <a:ext cx="3192908" cy="511769"/>
        </a:xfrm>
        <a:prstGeom prst="roundRect">
          <a:avLst>
            <a:gd name="adj" fmla="val 10000"/>
          </a:avLst>
        </a:prstGeom>
        <a:solidFill>
          <a:srgbClr val="595959">
            <a:lumMod val="40000"/>
            <a:lumOff val="6000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Planificación</a:t>
          </a:r>
        </a:p>
      </dsp:txBody>
      <dsp:txXfrm>
        <a:off x="2454469" y="43417"/>
        <a:ext cx="3162930" cy="481791"/>
      </dsp:txXfrm>
    </dsp:sp>
    <dsp:sp modelId="{B1A2EAB2-E163-974B-86F3-1E1AF24B077C}">
      <dsp:nvSpPr>
        <dsp:cNvPr id="0" name=""/>
        <dsp:cNvSpPr/>
      </dsp:nvSpPr>
      <dsp:spPr>
        <a:xfrm rot="5400000">
          <a:off x="3939978" y="552992"/>
          <a:ext cx="191913"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s-MX" sz="700" b="1" kern="1200"/>
        </a:p>
      </dsp:txBody>
      <dsp:txXfrm rot="-5400000">
        <a:off x="3966846" y="572183"/>
        <a:ext cx="138178" cy="134339"/>
      </dsp:txXfrm>
    </dsp:sp>
    <dsp:sp modelId="{18F5A463-2108-7B42-AAE7-CD2E95F52FC1}">
      <dsp:nvSpPr>
        <dsp:cNvPr id="0" name=""/>
        <dsp:cNvSpPr/>
      </dsp:nvSpPr>
      <dsp:spPr>
        <a:xfrm>
          <a:off x="2439480" y="796083"/>
          <a:ext cx="3192908" cy="511769"/>
        </a:xfrm>
        <a:prstGeom prst="roundRect">
          <a:avLst>
            <a:gd name="adj" fmla="val 10000"/>
          </a:avLst>
        </a:prstGeom>
        <a:solidFill>
          <a:srgbClr val="595959">
            <a:lumMod val="40000"/>
            <a:lumOff val="6000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Construcción del modelo de datos</a:t>
          </a:r>
        </a:p>
      </dsp:txBody>
      <dsp:txXfrm>
        <a:off x="2454469" y="811072"/>
        <a:ext cx="3162930" cy="481791"/>
      </dsp:txXfrm>
    </dsp:sp>
    <dsp:sp modelId="{1F3FDE67-D5AB-2B45-A083-1DBF57897833}">
      <dsp:nvSpPr>
        <dsp:cNvPr id="0" name=""/>
        <dsp:cNvSpPr/>
      </dsp:nvSpPr>
      <dsp:spPr>
        <a:xfrm rot="5400000">
          <a:off x="3939978" y="1320647"/>
          <a:ext cx="191913"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s-MX" sz="700" b="1" kern="1200"/>
        </a:p>
      </dsp:txBody>
      <dsp:txXfrm rot="-5400000">
        <a:off x="3966846" y="1339838"/>
        <a:ext cx="138178" cy="134339"/>
      </dsp:txXfrm>
    </dsp:sp>
    <dsp:sp modelId="{5D65985B-4E2E-164D-B90E-464D1A47F04C}">
      <dsp:nvSpPr>
        <dsp:cNvPr id="0" name=""/>
        <dsp:cNvSpPr/>
      </dsp:nvSpPr>
      <dsp:spPr>
        <a:xfrm>
          <a:off x="2439480" y="1563737"/>
          <a:ext cx="3192908" cy="511769"/>
        </a:xfrm>
        <a:prstGeom prst="roundRect">
          <a:avLst>
            <a:gd name="adj" fmla="val 10000"/>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Evaluar un modelo</a:t>
          </a:r>
        </a:p>
      </dsp:txBody>
      <dsp:txXfrm>
        <a:off x="2454469" y="1578726"/>
        <a:ext cx="3162930" cy="481791"/>
      </dsp:txXfrm>
    </dsp:sp>
    <dsp:sp modelId="{E2D7222A-C2C4-984B-963F-8D02733EE457}">
      <dsp:nvSpPr>
        <dsp:cNvPr id="0" name=""/>
        <dsp:cNvSpPr/>
      </dsp:nvSpPr>
      <dsp:spPr>
        <a:xfrm rot="5400000">
          <a:off x="3939978" y="2088301"/>
          <a:ext cx="191913"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s-MX" sz="700" b="1" kern="1200"/>
        </a:p>
      </dsp:txBody>
      <dsp:txXfrm rot="-5400000">
        <a:off x="3966846" y="2107492"/>
        <a:ext cx="138178" cy="134339"/>
      </dsp:txXfrm>
    </dsp:sp>
    <dsp:sp modelId="{9C4F9308-20D3-A348-90C0-AC79B081392D}">
      <dsp:nvSpPr>
        <dsp:cNvPr id="0" name=""/>
        <dsp:cNvSpPr/>
      </dsp:nvSpPr>
      <dsp:spPr>
        <a:xfrm>
          <a:off x="2439480" y="2331392"/>
          <a:ext cx="3192908" cy="511769"/>
        </a:xfrm>
        <a:prstGeom prst="roundRect">
          <a:avLst>
            <a:gd name="adj" fmla="val 10000"/>
          </a:avLst>
        </a:prstGeom>
        <a:solidFill>
          <a:schemeClr val="tx1">
            <a:lumMod val="40000"/>
            <a:lumOff val="6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t>Explicar los modelos</a:t>
          </a:r>
        </a:p>
      </dsp:txBody>
      <dsp:txXfrm>
        <a:off x="2454469" y="2346381"/>
        <a:ext cx="3162930" cy="481791"/>
      </dsp:txXfrm>
    </dsp:sp>
    <dsp:sp modelId="{41FA2F84-95F0-AB4D-B85A-7AF38A786568}">
      <dsp:nvSpPr>
        <dsp:cNvPr id="0" name=""/>
        <dsp:cNvSpPr/>
      </dsp:nvSpPr>
      <dsp:spPr>
        <a:xfrm rot="5400000">
          <a:off x="3939978" y="2855956"/>
          <a:ext cx="191913"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s-MX" sz="700" b="1" kern="1200"/>
        </a:p>
      </dsp:txBody>
      <dsp:txXfrm rot="-5400000">
        <a:off x="3966846" y="2875147"/>
        <a:ext cx="138178" cy="134339"/>
      </dsp:txXfrm>
    </dsp:sp>
    <dsp:sp modelId="{882F3C18-2850-C847-B7DA-415997CA049C}">
      <dsp:nvSpPr>
        <dsp:cNvPr id="0" name=""/>
        <dsp:cNvSpPr/>
      </dsp:nvSpPr>
      <dsp:spPr>
        <a:xfrm>
          <a:off x="2439480" y="3099047"/>
          <a:ext cx="3192908" cy="511769"/>
        </a:xfrm>
        <a:prstGeom prst="roundRect">
          <a:avLst>
            <a:gd name="adj" fmla="val 10000"/>
          </a:avLst>
        </a:prstGeom>
        <a:solidFill>
          <a:schemeClr val="tx1">
            <a:lumMod val="40000"/>
            <a:lumOff val="6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t>Implementar un modelo</a:t>
          </a:r>
        </a:p>
      </dsp:txBody>
      <dsp:txXfrm>
        <a:off x="2454469" y="3114036"/>
        <a:ext cx="3162930" cy="481791"/>
      </dsp:txXfrm>
    </dsp:sp>
    <dsp:sp modelId="{2BFCD408-4931-A04C-8187-8D3A7CBCBC22}">
      <dsp:nvSpPr>
        <dsp:cNvPr id="0" name=""/>
        <dsp:cNvSpPr/>
      </dsp:nvSpPr>
      <dsp:spPr>
        <a:xfrm rot="5400000">
          <a:off x="3949343" y="3611123"/>
          <a:ext cx="173182"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s-MX" sz="600" b="1" kern="1200"/>
        </a:p>
      </dsp:txBody>
      <dsp:txXfrm rot="-5400000">
        <a:off x="3966846" y="3639680"/>
        <a:ext cx="138178" cy="121227"/>
      </dsp:txXfrm>
    </dsp:sp>
    <dsp:sp modelId="{3143F5C6-5E45-0249-8EFE-05050EB18818}">
      <dsp:nvSpPr>
        <dsp:cNvPr id="0" name=""/>
        <dsp:cNvSpPr/>
      </dsp:nvSpPr>
      <dsp:spPr>
        <a:xfrm>
          <a:off x="2439480" y="3841727"/>
          <a:ext cx="3192908" cy="511769"/>
        </a:xfrm>
        <a:prstGeom prst="roundRect">
          <a:avLst>
            <a:gd name="adj" fmla="val 10000"/>
          </a:avLst>
        </a:prstGeom>
        <a:solidFill>
          <a:schemeClr val="tx1">
            <a:lumMod val="40000"/>
            <a:lumOff val="6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t>Monitoreo de los modelos</a:t>
          </a:r>
        </a:p>
      </dsp:txBody>
      <dsp:txXfrm>
        <a:off x="2454469" y="3856716"/>
        <a:ext cx="3162930" cy="48179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48D2F5-AD85-3149-B64A-049FECDF1E89}">
      <dsp:nvSpPr>
        <dsp:cNvPr id="0" name=""/>
        <dsp:cNvSpPr/>
      </dsp:nvSpPr>
      <dsp:spPr>
        <a:xfrm>
          <a:off x="2439480" y="28428"/>
          <a:ext cx="3192908" cy="511769"/>
        </a:xfrm>
        <a:prstGeom prst="roundRect">
          <a:avLst>
            <a:gd name="adj" fmla="val 10000"/>
          </a:avLst>
        </a:prstGeom>
        <a:solidFill>
          <a:srgbClr val="595959">
            <a:lumMod val="40000"/>
            <a:lumOff val="6000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Planificación</a:t>
          </a:r>
        </a:p>
      </dsp:txBody>
      <dsp:txXfrm>
        <a:off x="2454469" y="43417"/>
        <a:ext cx="3162930" cy="481791"/>
      </dsp:txXfrm>
    </dsp:sp>
    <dsp:sp modelId="{B1A2EAB2-E163-974B-86F3-1E1AF24B077C}">
      <dsp:nvSpPr>
        <dsp:cNvPr id="0" name=""/>
        <dsp:cNvSpPr/>
      </dsp:nvSpPr>
      <dsp:spPr>
        <a:xfrm rot="5400000">
          <a:off x="3939978" y="552992"/>
          <a:ext cx="191913"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s-MX" sz="700" b="1" kern="1200"/>
        </a:p>
      </dsp:txBody>
      <dsp:txXfrm rot="-5400000">
        <a:off x="3966846" y="572183"/>
        <a:ext cx="138178" cy="134339"/>
      </dsp:txXfrm>
    </dsp:sp>
    <dsp:sp modelId="{18F5A463-2108-7B42-AAE7-CD2E95F52FC1}">
      <dsp:nvSpPr>
        <dsp:cNvPr id="0" name=""/>
        <dsp:cNvSpPr/>
      </dsp:nvSpPr>
      <dsp:spPr>
        <a:xfrm>
          <a:off x="2439480" y="796083"/>
          <a:ext cx="3192908" cy="511769"/>
        </a:xfrm>
        <a:prstGeom prst="roundRect">
          <a:avLst>
            <a:gd name="adj" fmla="val 10000"/>
          </a:avLst>
        </a:prstGeom>
        <a:solidFill>
          <a:srgbClr val="595959">
            <a:lumMod val="40000"/>
            <a:lumOff val="6000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Construcción del modelo de datos</a:t>
          </a:r>
        </a:p>
      </dsp:txBody>
      <dsp:txXfrm>
        <a:off x="2454469" y="811072"/>
        <a:ext cx="3162930" cy="481791"/>
      </dsp:txXfrm>
    </dsp:sp>
    <dsp:sp modelId="{1F3FDE67-D5AB-2B45-A083-1DBF57897833}">
      <dsp:nvSpPr>
        <dsp:cNvPr id="0" name=""/>
        <dsp:cNvSpPr/>
      </dsp:nvSpPr>
      <dsp:spPr>
        <a:xfrm rot="5400000">
          <a:off x="3939978" y="1320647"/>
          <a:ext cx="191913"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s-MX" sz="700" b="1" kern="1200"/>
        </a:p>
      </dsp:txBody>
      <dsp:txXfrm rot="-5400000">
        <a:off x="3966846" y="1339838"/>
        <a:ext cx="138178" cy="134339"/>
      </dsp:txXfrm>
    </dsp:sp>
    <dsp:sp modelId="{5D65985B-4E2E-164D-B90E-464D1A47F04C}">
      <dsp:nvSpPr>
        <dsp:cNvPr id="0" name=""/>
        <dsp:cNvSpPr/>
      </dsp:nvSpPr>
      <dsp:spPr>
        <a:xfrm>
          <a:off x="2439480" y="1563737"/>
          <a:ext cx="3192908" cy="511769"/>
        </a:xfrm>
        <a:prstGeom prst="roundRect">
          <a:avLst>
            <a:gd name="adj" fmla="val 10000"/>
          </a:avLst>
        </a:prstGeom>
        <a:solidFill>
          <a:srgbClr val="595959">
            <a:lumMod val="40000"/>
            <a:lumOff val="6000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Evaluar un modelo</a:t>
          </a:r>
        </a:p>
      </dsp:txBody>
      <dsp:txXfrm>
        <a:off x="2454469" y="1578726"/>
        <a:ext cx="3162930" cy="481791"/>
      </dsp:txXfrm>
    </dsp:sp>
    <dsp:sp modelId="{E2D7222A-C2C4-984B-963F-8D02733EE457}">
      <dsp:nvSpPr>
        <dsp:cNvPr id="0" name=""/>
        <dsp:cNvSpPr/>
      </dsp:nvSpPr>
      <dsp:spPr>
        <a:xfrm rot="5400000">
          <a:off x="3939978" y="2088301"/>
          <a:ext cx="191913"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s-MX" sz="700" b="1" kern="1200"/>
        </a:p>
      </dsp:txBody>
      <dsp:txXfrm rot="-5400000">
        <a:off x="3966846" y="2107492"/>
        <a:ext cx="138178" cy="134339"/>
      </dsp:txXfrm>
    </dsp:sp>
    <dsp:sp modelId="{9C4F9308-20D3-A348-90C0-AC79B081392D}">
      <dsp:nvSpPr>
        <dsp:cNvPr id="0" name=""/>
        <dsp:cNvSpPr/>
      </dsp:nvSpPr>
      <dsp:spPr>
        <a:xfrm>
          <a:off x="2439480" y="2331392"/>
          <a:ext cx="3192908" cy="511769"/>
        </a:xfrm>
        <a:prstGeom prst="roundRect">
          <a:avLst>
            <a:gd name="adj" fmla="val 10000"/>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Explicar los modelos</a:t>
          </a:r>
        </a:p>
      </dsp:txBody>
      <dsp:txXfrm>
        <a:off x="2454469" y="2346381"/>
        <a:ext cx="3162930" cy="481791"/>
      </dsp:txXfrm>
    </dsp:sp>
    <dsp:sp modelId="{41FA2F84-95F0-AB4D-B85A-7AF38A786568}">
      <dsp:nvSpPr>
        <dsp:cNvPr id="0" name=""/>
        <dsp:cNvSpPr/>
      </dsp:nvSpPr>
      <dsp:spPr>
        <a:xfrm rot="5400000">
          <a:off x="3939978" y="2855956"/>
          <a:ext cx="191913"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s-MX" sz="700" b="1" kern="1200"/>
        </a:p>
      </dsp:txBody>
      <dsp:txXfrm rot="-5400000">
        <a:off x="3966846" y="2875147"/>
        <a:ext cx="138178" cy="134339"/>
      </dsp:txXfrm>
    </dsp:sp>
    <dsp:sp modelId="{882F3C18-2850-C847-B7DA-415997CA049C}">
      <dsp:nvSpPr>
        <dsp:cNvPr id="0" name=""/>
        <dsp:cNvSpPr/>
      </dsp:nvSpPr>
      <dsp:spPr>
        <a:xfrm>
          <a:off x="2439480" y="3099047"/>
          <a:ext cx="3192908" cy="511769"/>
        </a:xfrm>
        <a:prstGeom prst="roundRect">
          <a:avLst>
            <a:gd name="adj" fmla="val 10000"/>
          </a:avLst>
        </a:prstGeom>
        <a:solidFill>
          <a:schemeClr val="tx1">
            <a:lumMod val="40000"/>
            <a:lumOff val="6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t>Implementar un modelo</a:t>
          </a:r>
        </a:p>
      </dsp:txBody>
      <dsp:txXfrm>
        <a:off x="2454469" y="3114036"/>
        <a:ext cx="3162930" cy="481791"/>
      </dsp:txXfrm>
    </dsp:sp>
    <dsp:sp modelId="{2BFCD408-4931-A04C-8187-8D3A7CBCBC22}">
      <dsp:nvSpPr>
        <dsp:cNvPr id="0" name=""/>
        <dsp:cNvSpPr/>
      </dsp:nvSpPr>
      <dsp:spPr>
        <a:xfrm rot="5400000">
          <a:off x="3949343" y="3611123"/>
          <a:ext cx="173182"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s-MX" sz="600" b="1" kern="1200"/>
        </a:p>
      </dsp:txBody>
      <dsp:txXfrm rot="-5400000">
        <a:off x="3966846" y="3639680"/>
        <a:ext cx="138178" cy="121227"/>
      </dsp:txXfrm>
    </dsp:sp>
    <dsp:sp modelId="{3143F5C6-5E45-0249-8EFE-05050EB18818}">
      <dsp:nvSpPr>
        <dsp:cNvPr id="0" name=""/>
        <dsp:cNvSpPr/>
      </dsp:nvSpPr>
      <dsp:spPr>
        <a:xfrm>
          <a:off x="2439480" y="3841727"/>
          <a:ext cx="3192908" cy="511769"/>
        </a:xfrm>
        <a:prstGeom prst="roundRect">
          <a:avLst>
            <a:gd name="adj" fmla="val 10000"/>
          </a:avLst>
        </a:prstGeom>
        <a:solidFill>
          <a:schemeClr val="tx1">
            <a:lumMod val="40000"/>
            <a:lumOff val="6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t>Monitoreo de los modelos</a:t>
          </a:r>
        </a:p>
      </dsp:txBody>
      <dsp:txXfrm>
        <a:off x="2454469" y="3856716"/>
        <a:ext cx="3162930" cy="48179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48D2F5-AD85-3149-B64A-049FECDF1E89}">
      <dsp:nvSpPr>
        <dsp:cNvPr id="0" name=""/>
        <dsp:cNvSpPr/>
      </dsp:nvSpPr>
      <dsp:spPr>
        <a:xfrm>
          <a:off x="2439480" y="28428"/>
          <a:ext cx="3192908" cy="511769"/>
        </a:xfrm>
        <a:prstGeom prst="roundRect">
          <a:avLst>
            <a:gd name="adj" fmla="val 10000"/>
          </a:avLst>
        </a:prstGeom>
        <a:solidFill>
          <a:srgbClr val="595959">
            <a:lumMod val="40000"/>
            <a:lumOff val="6000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Planificación</a:t>
          </a:r>
        </a:p>
      </dsp:txBody>
      <dsp:txXfrm>
        <a:off x="2454469" y="43417"/>
        <a:ext cx="3162930" cy="481791"/>
      </dsp:txXfrm>
    </dsp:sp>
    <dsp:sp modelId="{B1A2EAB2-E163-974B-86F3-1E1AF24B077C}">
      <dsp:nvSpPr>
        <dsp:cNvPr id="0" name=""/>
        <dsp:cNvSpPr/>
      </dsp:nvSpPr>
      <dsp:spPr>
        <a:xfrm rot="5400000">
          <a:off x="3939978" y="552992"/>
          <a:ext cx="191913"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s-MX" sz="700" b="1" kern="1200"/>
        </a:p>
      </dsp:txBody>
      <dsp:txXfrm rot="-5400000">
        <a:off x="3966846" y="572183"/>
        <a:ext cx="138178" cy="134339"/>
      </dsp:txXfrm>
    </dsp:sp>
    <dsp:sp modelId="{18F5A463-2108-7B42-AAE7-CD2E95F52FC1}">
      <dsp:nvSpPr>
        <dsp:cNvPr id="0" name=""/>
        <dsp:cNvSpPr/>
      </dsp:nvSpPr>
      <dsp:spPr>
        <a:xfrm>
          <a:off x="2439480" y="796083"/>
          <a:ext cx="3192908" cy="511769"/>
        </a:xfrm>
        <a:prstGeom prst="roundRect">
          <a:avLst>
            <a:gd name="adj" fmla="val 10000"/>
          </a:avLst>
        </a:prstGeom>
        <a:solidFill>
          <a:srgbClr val="595959">
            <a:lumMod val="40000"/>
            <a:lumOff val="6000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Construcción del modelo de datos</a:t>
          </a:r>
        </a:p>
      </dsp:txBody>
      <dsp:txXfrm>
        <a:off x="2454469" y="811072"/>
        <a:ext cx="3162930" cy="481791"/>
      </dsp:txXfrm>
    </dsp:sp>
    <dsp:sp modelId="{1F3FDE67-D5AB-2B45-A083-1DBF57897833}">
      <dsp:nvSpPr>
        <dsp:cNvPr id="0" name=""/>
        <dsp:cNvSpPr/>
      </dsp:nvSpPr>
      <dsp:spPr>
        <a:xfrm rot="5400000">
          <a:off x="3939978" y="1320647"/>
          <a:ext cx="191913"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s-MX" sz="700" b="1" kern="1200"/>
        </a:p>
      </dsp:txBody>
      <dsp:txXfrm rot="-5400000">
        <a:off x="3966846" y="1339838"/>
        <a:ext cx="138178" cy="134339"/>
      </dsp:txXfrm>
    </dsp:sp>
    <dsp:sp modelId="{5D65985B-4E2E-164D-B90E-464D1A47F04C}">
      <dsp:nvSpPr>
        <dsp:cNvPr id="0" name=""/>
        <dsp:cNvSpPr/>
      </dsp:nvSpPr>
      <dsp:spPr>
        <a:xfrm>
          <a:off x="2439480" y="1563737"/>
          <a:ext cx="3192908" cy="511769"/>
        </a:xfrm>
        <a:prstGeom prst="roundRect">
          <a:avLst>
            <a:gd name="adj" fmla="val 10000"/>
          </a:avLst>
        </a:prstGeom>
        <a:solidFill>
          <a:srgbClr val="595959">
            <a:lumMod val="40000"/>
            <a:lumOff val="6000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Evaluar un modelo</a:t>
          </a:r>
        </a:p>
      </dsp:txBody>
      <dsp:txXfrm>
        <a:off x="2454469" y="1578726"/>
        <a:ext cx="3162930" cy="481791"/>
      </dsp:txXfrm>
    </dsp:sp>
    <dsp:sp modelId="{E2D7222A-C2C4-984B-963F-8D02733EE457}">
      <dsp:nvSpPr>
        <dsp:cNvPr id="0" name=""/>
        <dsp:cNvSpPr/>
      </dsp:nvSpPr>
      <dsp:spPr>
        <a:xfrm rot="5400000">
          <a:off x="3939978" y="2088301"/>
          <a:ext cx="191913"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s-MX" sz="700" b="1" kern="1200"/>
        </a:p>
      </dsp:txBody>
      <dsp:txXfrm rot="-5400000">
        <a:off x="3966846" y="2107492"/>
        <a:ext cx="138178" cy="134339"/>
      </dsp:txXfrm>
    </dsp:sp>
    <dsp:sp modelId="{9C4F9308-20D3-A348-90C0-AC79B081392D}">
      <dsp:nvSpPr>
        <dsp:cNvPr id="0" name=""/>
        <dsp:cNvSpPr/>
      </dsp:nvSpPr>
      <dsp:spPr>
        <a:xfrm>
          <a:off x="2439480" y="2331392"/>
          <a:ext cx="3192908" cy="511769"/>
        </a:xfrm>
        <a:prstGeom prst="roundRect">
          <a:avLst>
            <a:gd name="adj" fmla="val 10000"/>
          </a:avLst>
        </a:prstGeom>
        <a:solidFill>
          <a:srgbClr val="595959">
            <a:lumMod val="40000"/>
            <a:lumOff val="6000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Explicar los modelos</a:t>
          </a:r>
        </a:p>
      </dsp:txBody>
      <dsp:txXfrm>
        <a:off x="2454469" y="2346381"/>
        <a:ext cx="3162930" cy="481791"/>
      </dsp:txXfrm>
    </dsp:sp>
    <dsp:sp modelId="{41FA2F84-95F0-AB4D-B85A-7AF38A786568}">
      <dsp:nvSpPr>
        <dsp:cNvPr id="0" name=""/>
        <dsp:cNvSpPr/>
      </dsp:nvSpPr>
      <dsp:spPr>
        <a:xfrm rot="5400000">
          <a:off x="3939978" y="2855956"/>
          <a:ext cx="191913"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s-MX" sz="700" b="1" kern="1200"/>
        </a:p>
      </dsp:txBody>
      <dsp:txXfrm rot="-5400000">
        <a:off x="3966846" y="2875147"/>
        <a:ext cx="138178" cy="134339"/>
      </dsp:txXfrm>
    </dsp:sp>
    <dsp:sp modelId="{882F3C18-2850-C847-B7DA-415997CA049C}">
      <dsp:nvSpPr>
        <dsp:cNvPr id="0" name=""/>
        <dsp:cNvSpPr/>
      </dsp:nvSpPr>
      <dsp:spPr>
        <a:xfrm>
          <a:off x="2439480" y="3099047"/>
          <a:ext cx="3192908" cy="511769"/>
        </a:xfrm>
        <a:prstGeom prst="roundRect">
          <a:avLst>
            <a:gd name="adj" fmla="val 10000"/>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Implementar un modelo</a:t>
          </a:r>
        </a:p>
      </dsp:txBody>
      <dsp:txXfrm>
        <a:off x="2454469" y="3114036"/>
        <a:ext cx="3162930" cy="481791"/>
      </dsp:txXfrm>
    </dsp:sp>
    <dsp:sp modelId="{2BFCD408-4931-A04C-8187-8D3A7CBCBC22}">
      <dsp:nvSpPr>
        <dsp:cNvPr id="0" name=""/>
        <dsp:cNvSpPr/>
      </dsp:nvSpPr>
      <dsp:spPr>
        <a:xfrm rot="5400000">
          <a:off x="3949343" y="3611123"/>
          <a:ext cx="173182"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s-MX" sz="600" b="1" kern="1200"/>
        </a:p>
      </dsp:txBody>
      <dsp:txXfrm rot="-5400000">
        <a:off x="3966846" y="3639680"/>
        <a:ext cx="138178" cy="121227"/>
      </dsp:txXfrm>
    </dsp:sp>
    <dsp:sp modelId="{3143F5C6-5E45-0249-8EFE-05050EB18818}">
      <dsp:nvSpPr>
        <dsp:cNvPr id="0" name=""/>
        <dsp:cNvSpPr/>
      </dsp:nvSpPr>
      <dsp:spPr>
        <a:xfrm>
          <a:off x="2439480" y="3841727"/>
          <a:ext cx="3192908" cy="511769"/>
        </a:xfrm>
        <a:prstGeom prst="roundRect">
          <a:avLst>
            <a:gd name="adj" fmla="val 10000"/>
          </a:avLst>
        </a:prstGeom>
        <a:solidFill>
          <a:schemeClr val="tx1">
            <a:lumMod val="40000"/>
            <a:lumOff val="6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t>Monitoreo de los modelos</a:t>
          </a:r>
        </a:p>
      </dsp:txBody>
      <dsp:txXfrm>
        <a:off x="2454469" y="3856716"/>
        <a:ext cx="3162930" cy="48179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48D2F5-AD85-3149-B64A-049FECDF1E89}">
      <dsp:nvSpPr>
        <dsp:cNvPr id="0" name=""/>
        <dsp:cNvSpPr/>
      </dsp:nvSpPr>
      <dsp:spPr>
        <a:xfrm>
          <a:off x="2439480" y="28428"/>
          <a:ext cx="3192908" cy="511769"/>
        </a:xfrm>
        <a:prstGeom prst="roundRect">
          <a:avLst>
            <a:gd name="adj" fmla="val 10000"/>
          </a:avLst>
        </a:prstGeom>
        <a:solidFill>
          <a:srgbClr val="595959">
            <a:lumMod val="40000"/>
            <a:lumOff val="6000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Planificación</a:t>
          </a:r>
        </a:p>
      </dsp:txBody>
      <dsp:txXfrm>
        <a:off x="2454469" y="43417"/>
        <a:ext cx="3162930" cy="481791"/>
      </dsp:txXfrm>
    </dsp:sp>
    <dsp:sp modelId="{B1A2EAB2-E163-974B-86F3-1E1AF24B077C}">
      <dsp:nvSpPr>
        <dsp:cNvPr id="0" name=""/>
        <dsp:cNvSpPr/>
      </dsp:nvSpPr>
      <dsp:spPr>
        <a:xfrm rot="5400000">
          <a:off x="3939978" y="552992"/>
          <a:ext cx="191913"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s-MX" sz="700" b="1" kern="1200"/>
        </a:p>
      </dsp:txBody>
      <dsp:txXfrm rot="-5400000">
        <a:off x="3966846" y="572183"/>
        <a:ext cx="138178" cy="134339"/>
      </dsp:txXfrm>
    </dsp:sp>
    <dsp:sp modelId="{18F5A463-2108-7B42-AAE7-CD2E95F52FC1}">
      <dsp:nvSpPr>
        <dsp:cNvPr id="0" name=""/>
        <dsp:cNvSpPr/>
      </dsp:nvSpPr>
      <dsp:spPr>
        <a:xfrm>
          <a:off x="2439480" y="796083"/>
          <a:ext cx="3192908" cy="511769"/>
        </a:xfrm>
        <a:prstGeom prst="roundRect">
          <a:avLst>
            <a:gd name="adj" fmla="val 10000"/>
          </a:avLst>
        </a:prstGeom>
        <a:solidFill>
          <a:srgbClr val="595959">
            <a:lumMod val="40000"/>
            <a:lumOff val="6000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Construcción del modelo de datos</a:t>
          </a:r>
        </a:p>
      </dsp:txBody>
      <dsp:txXfrm>
        <a:off x="2454469" y="811072"/>
        <a:ext cx="3162930" cy="481791"/>
      </dsp:txXfrm>
    </dsp:sp>
    <dsp:sp modelId="{1F3FDE67-D5AB-2B45-A083-1DBF57897833}">
      <dsp:nvSpPr>
        <dsp:cNvPr id="0" name=""/>
        <dsp:cNvSpPr/>
      </dsp:nvSpPr>
      <dsp:spPr>
        <a:xfrm rot="5400000">
          <a:off x="3939978" y="1320647"/>
          <a:ext cx="191913"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s-MX" sz="700" b="1" kern="1200"/>
        </a:p>
      </dsp:txBody>
      <dsp:txXfrm rot="-5400000">
        <a:off x="3966846" y="1339838"/>
        <a:ext cx="138178" cy="134339"/>
      </dsp:txXfrm>
    </dsp:sp>
    <dsp:sp modelId="{5D65985B-4E2E-164D-B90E-464D1A47F04C}">
      <dsp:nvSpPr>
        <dsp:cNvPr id="0" name=""/>
        <dsp:cNvSpPr/>
      </dsp:nvSpPr>
      <dsp:spPr>
        <a:xfrm>
          <a:off x="2439480" y="1563737"/>
          <a:ext cx="3192908" cy="511769"/>
        </a:xfrm>
        <a:prstGeom prst="roundRect">
          <a:avLst>
            <a:gd name="adj" fmla="val 10000"/>
          </a:avLst>
        </a:prstGeom>
        <a:solidFill>
          <a:srgbClr val="595959">
            <a:lumMod val="40000"/>
            <a:lumOff val="6000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Evaluar un modelo</a:t>
          </a:r>
        </a:p>
      </dsp:txBody>
      <dsp:txXfrm>
        <a:off x="2454469" y="1578726"/>
        <a:ext cx="3162930" cy="481791"/>
      </dsp:txXfrm>
    </dsp:sp>
    <dsp:sp modelId="{E2D7222A-C2C4-984B-963F-8D02733EE457}">
      <dsp:nvSpPr>
        <dsp:cNvPr id="0" name=""/>
        <dsp:cNvSpPr/>
      </dsp:nvSpPr>
      <dsp:spPr>
        <a:xfrm rot="5400000">
          <a:off x="3939978" y="2088301"/>
          <a:ext cx="191913"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s-MX" sz="700" b="1" kern="1200"/>
        </a:p>
      </dsp:txBody>
      <dsp:txXfrm rot="-5400000">
        <a:off x="3966846" y="2107492"/>
        <a:ext cx="138178" cy="134339"/>
      </dsp:txXfrm>
    </dsp:sp>
    <dsp:sp modelId="{9C4F9308-20D3-A348-90C0-AC79B081392D}">
      <dsp:nvSpPr>
        <dsp:cNvPr id="0" name=""/>
        <dsp:cNvSpPr/>
      </dsp:nvSpPr>
      <dsp:spPr>
        <a:xfrm>
          <a:off x="2439480" y="2331392"/>
          <a:ext cx="3192908" cy="511769"/>
        </a:xfrm>
        <a:prstGeom prst="roundRect">
          <a:avLst>
            <a:gd name="adj" fmla="val 10000"/>
          </a:avLst>
        </a:prstGeom>
        <a:solidFill>
          <a:srgbClr val="595959">
            <a:lumMod val="40000"/>
            <a:lumOff val="6000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Explicar los modelos</a:t>
          </a:r>
        </a:p>
      </dsp:txBody>
      <dsp:txXfrm>
        <a:off x="2454469" y="2346381"/>
        <a:ext cx="3162930" cy="481791"/>
      </dsp:txXfrm>
    </dsp:sp>
    <dsp:sp modelId="{41FA2F84-95F0-AB4D-B85A-7AF38A786568}">
      <dsp:nvSpPr>
        <dsp:cNvPr id="0" name=""/>
        <dsp:cNvSpPr/>
      </dsp:nvSpPr>
      <dsp:spPr>
        <a:xfrm rot="5400000">
          <a:off x="3939978" y="2855956"/>
          <a:ext cx="191913"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s-MX" sz="700" b="1" kern="1200"/>
        </a:p>
      </dsp:txBody>
      <dsp:txXfrm rot="-5400000">
        <a:off x="3966846" y="2875147"/>
        <a:ext cx="138178" cy="134339"/>
      </dsp:txXfrm>
    </dsp:sp>
    <dsp:sp modelId="{882F3C18-2850-C847-B7DA-415997CA049C}">
      <dsp:nvSpPr>
        <dsp:cNvPr id="0" name=""/>
        <dsp:cNvSpPr/>
      </dsp:nvSpPr>
      <dsp:spPr>
        <a:xfrm>
          <a:off x="2439480" y="3099047"/>
          <a:ext cx="3192908" cy="511769"/>
        </a:xfrm>
        <a:prstGeom prst="roundRect">
          <a:avLst>
            <a:gd name="adj" fmla="val 10000"/>
          </a:avLst>
        </a:prstGeom>
        <a:solidFill>
          <a:srgbClr val="595959">
            <a:lumMod val="40000"/>
            <a:lumOff val="6000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Implementar un modelo</a:t>
          </a:r>
        </a:p>
      </dsp:txBody>
      <dsp:txXfrm>
        <a:off x="2454469" y="3114036"/>
        <a:ext cx="3162930" cy="481791"/>
      </dsp:txXfrm>
    </dsp:sp>
    <dsp:sp modelId="{2BFCD408-4931-A04C-8187-8D3A7CBCBC22}">
      <dsp:nvSpPr>
        <dsp:cNvPr id="0" name=""/>
        <dsp:cNvSpPr/>
      </dsp:nvSpPr>
      <dsp:spPr>
        <a:xfrm rot="5400000">
          <a:off x="3949343" y="3611123"/>
          <a:ext cx="173182"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s-MX" sz="600" b="1" kern="1200"/>
        </a:p>
      </dsp:txBody>
      <dsp:txXfrm rot="-5400000">
        <a:off x="3966846" y="3639680"/>
        <a:ext cx="138178" cy="121227"/>
      </dsp:txXfrm>
    </dsp:sp>
    <dsp:sp modelId="{3143F5C6-5E45-0249-8EFE-05050EB18818}">
      <dsp:nvSpPr>
        <dsp:cNvPr id="0" name=""/>
        <dsp:cNvSpPr/>
      </dsp:nvSpPr>
      <dsp:spPr>
        <a:xfrm>
          <a:off x="2439480" y="3841727"/>
          <a:ext cx="3192908" cy="511769"/>
        </a:xfrm>
        <a:prstGeom prst="roundRect">
          <a:avLst>
            <a:gd name="adj" fmla="val 10000"/>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Monitoreo de los modelos</a:t>
          </a:r>
        </a:p>
      </dsp:txBody>
      <dsp:txXfrm>
        <a:off x="2454469" y="3856716"/>
        <a:ext cx="3162930" cy="48179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Diapositiva gener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2F3BC1-C76A-417F-8A95-C8BAB712C0EF}"/>
              </a:ext>
            </a:extLst>
          </p:cNvPr>
          <p:cNvSpPr>
            <a:spLocks noGrp="1"/>
          </p:cNvSpPr>
          <p:nvPr>
            <p:ph type="ctrTitle" hasCustomPrompt="1"/>
          </p:nvPr>
        </p:nvSpPr>
        <p:spPr>
          <a:xfrm>
            <a:off x="695325" y="1784836"/>
            <a:ext cx="4735091" cy="641123"/>
          </a:xfrm>
          <a:prstGeom prst="rect">
            <a:avLst/>
          </a:prstGeom>
        </p:spPr>
        <p:txBody>
          <a:bodyPr lIns="0" tIns="0" rIns="0" bIns="0" anchor="t" anchorCtr="0">
            <a:normAutofit/>
          </a:bodyPr>
          <a:lstStyle>
            <a:lvl1pPr algn="l">
              <a:lnSpc>
                <a:spcPts val="3300"/>
              </a:lnSpc>
              <a:defRPr sz="3000" b="1">
                <a:solidFill>
                  <a:schemeClr val="accent1"/>
                </a:solidFill>
              </a:defRPr>
            </a:lvl1pPr>
          </a:lstStyle>
          <a:p>
            <a:r>
              <a:rPr lang="es-ES" dirty="0"/>
              <a:t>Título o Enunciado</a:t>
            </a:r>
            <a:endParaRPr lang="es-CL" dirty="0"/>
          </a:p>
        </p:txBody>
      </p:sp>
      <p:sp>
        <p:nvSpPr>
          <p:cNvPr id="7" name="Marcador de posición de imagen 2">
            <a:extLst>
              <a:ext uri="{FF2B5EF4-FFF2-40B4-BE49-F238E27FC236}">
                <a16:creationId xmlns:a16="http://schemas.microsoft.com/office/drawing/2014/main" id="{B3C9DF47-4CF1-4A90-9AD2-69DE8336FC86}"/>
              </a:ext>
            </a:extLst>
          </p:cNvPr>
          <p:cNvSpPr>
            <a:spLocks noGrp="1"/>
          </p:cNvSpPr>
          <p:nvPr>
            <p:ph type="pic" idx="1"/>
          </p:nvPr>
        </p:nvSpPr>
        <p:spPr>
          <a:xfrm>
            <a:off x="6305550" y="1244906"/>
            <a:ext cx="5220865" cy="4597094"/>
          </a:xfrm>
          <a:prstGeom prst="rect">
            <a:avLst/>
          </a:prstGeom>
          <a:solidFill>
            <a:schemeClr val="bg1">
              <a:lumMod val="95000"/>
            </a:schemeClr>
          </a:solidFill>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dirty="0"/>
          </a:p>
        </p:txBody>
      </p:sp>
      <p:sp>
        <p:nvSpPr>
          <p:cNvPr id="8" name="Marcador de texto 2">
            <a:extLst>
              <a:ext uri="{FF2B5EF4-FFF2-40B4-BE49-F238E27FC236}">
                <a16:creationId xmlns:a16="http://schemas.microsoft.com/office/drawing/2014/main" id="{44DF776D-3FD6-4D94-89A1-A72BEC9C0413}"/>
              </a:ext>
            </a:extLst>
          </p:cNvPr>
          <p:cNvSpPr>
            <a:spLocks noGrp="1"/>
          </p:cNvSpPr>
          <p:nvPr>
            <p:ph type="body" idx="10"/>
          </p:nvPr>
        </p:nvSpPr>
        <p:spPr>
          <a:xfrm>
            <a:off x="695325" y="2678906"/>
            <a:ext cx="4741862" cy="3163094"/>
          </a:xfrm>
          <a:prstGeom prst="rect">
            <a:avLst/>
          </a:prstGeom>
        </p:spPr>
        <p:txBody>
          <a:bodyPr lIns="0" tIns="0" rIns="0" bIns="0"/>
          <a:lstStyle>
            <a:lvl1pPr marL="0" indent="0">
              <a:lnSpc>
                <a:spcPts val="1600"/>
              </a:lnSpc>
              <a:buNone/>
              <a:defRPr sz="13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a:t>Haga clic para modificar los estilos de texto del patrón</a:t>
            </a:r>
          </a:p>
        </p:txBody>
      </p:sp>
    </p:spTree>
    <p:extLst>
      <p:ext uri="{BB962C8B-B14F-4D97-AF65-F5344CB8AC3E}">
        <p14:creationId xmlns:p14="http://schemas.microsoft.com/office/powerpoint/2010/main" val="1944814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orta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Imagen 7" descr="Interfaz de usuario gráfica, Sitio web&#10;&#10;Descripción generada automáticamente">
            <a:extLst>
              <a:ext uri="{FF2B5EF4-FFF2-40B4-BE49-F238E27FC236}">
                <a16:creationId xmlns:a16="http://schemas.microsoft.com/office/drawing/2014/main" id="{C2E5A26A-E128-4DD0-AA3A-5D7EF581D0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9" name="Rectángulo 8">
            <a:extLst>
              <a:ext uri="{FF2B5EF4-FFF2-40B4-BE49-F238E27FC236}">
                <a16:creationId xmlns:a16="http://schemas.microsoft.com/office/drawing/2014/main" id="{E478C760-F52D-44F2-AB0B-03BE48039AAC}"/>
              </a:ext>
            </a:extLst>
          </p:cNvPr>
          <p:cNvSpPr/>
          <p:nvPr userDrawn="1"/>
        </p:nvSpPr>
        <p:spPr>
          <a:xfrm>
            <a:off x="279918" y="1950098"/>
            <a:ext cx="4767943" cy="3405673"/>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a:p>
        </p:txBody>
      </p:sp>
      <p:sp>
        <p:nvSpPr>
          <p:cNvPr id="10" name="Rectángulo 9">
            <a:extLst>
              <a:ext uri="{FF2B5EF4-FFF2-40B4-BE49-F238E27FC236}">
                <a16:creationId xmlns:a16="http://schemas.microsoft.com/office/drawing/2014/main" id="{7B3B9DC4-D0A9-42DC-8F4D-78FD8D220A94}"/>
              </a:ext>
            </a:extLst>
          </p:cNvPr>
          <p:cNvSpPr/>
          <p:nvPr userDrawn="1"/>
        </p:nvSpPr>
        <p:spPr>
          <a:xfrm>
            <a:off x="279918" y="1950097"/>
            <a:ext cx="144000" cy="3405673"/>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3319625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ortada imagenes editab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Imagen 4" descr="Imagen que contiene Interfaz de usuario gráfica&#10;&#10;Descripción generada automáticamente">
            <a:extLst>
              <a:ext uri="{FF2B5EF4-FFF2-40B4-BE49-F238E27FC236}">
                <a16:creationId xmlns:a16="http://schemas.microsoft.com/office/drawing/2014/main" id="{1A346333-39F1-4215-8B83-A3EB00AC996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3" name="Marcador de posición de imagen 2">
            <a:extLst>
              <a:ext uri="{FF2B5EF4-FFF2-40B4-BE49-F238E27FC236}">
                <a16:creationId xmlns:a16="http://schemas.microsoft.com/office/drawing/2014/main" id="{94FFBBDF-C425-46DA-8C47-F829AF1190C6}"/>
              </a:ext>
            </a:extLst>
          </p:cNvPr>
          <p:cNvSpPr>
            <a:spLocks noGrp="1"/>
          </p:cNvSpPr>
          <p:nvPr>
            <p:ph type="pic" sz="quarter" idx="10"/>
          </p:nvPr>
        </p:nvSpPr>
        <p:spPr>
          <a:xfrm>
            <a:off x="4876800" y="314323"/>
            <a:ext cx="2352675" cy="6219827"/>
          </a:xfrm>
          <a:prstGeom prst="rect">
            <a:avLst/>
          </a:prstGeom>
          <a:solidFill>
            <a:schemeClr val="bg1">
              <a:lumMod val="95000"/>
            </a:schemeClr>
          </a:solidFill>
        </p:spPr>
        <p:txBody>
          <a:bodyPr/>
          <a:lstStyle/>
          <a:p>
            <a:endParaRPr lang="es-CL" dirty="0"/>
          </a:p>
        </p:txBody>
      </p:sp>
      <p:sp>
        <p:nvSpPr>
          <p:cNvPr id="12" name="Marcador de posición de imagen 2">
            <a:extLst>
              <a:ext uri="{FF2B5EF4-FFF2-40B4-BE49-F238E27FC236}">
                <a16:creationId xmlns:a16="http://schemas.microsoft.com/office/drawing/2014/main" id="{21D491B9-536E-450F-A93C-E46E16F66F67}"/>
              </a:ext>
            </a:extLst>
          </p:cNvPr>
          <p:cNvSpPr>
            <a:spLocks noGrp="1"/>
          </p:cNvSpPr>
          <p:nvPr>
            <p:ph type="pic" sz="quarter" idx="11"/>
          </p:nvPr>
        </p:nvSpPr>
        <p:spPr>
          <a:xfrm>
            <a:off x="7229476" y="314324"/>
            <a:ext cx="2271268" cy="6219825"/>
          </a:xfrm>
          <a:prstGeom prst="rect">
            <a:avLst/>
          </a:prstGeom>
          <a:solidFill>
            <a:schemeClr val="bg1">
              <a:lumMod val="95000"/>
            </a:schemeClr>
          </a:solidFill>
        </p:spPr>
        <p:txBody>
          <a:bodyPr/>
          <a:lstStyle/>
          <a:p>
            <a:endParaRPr lang="es-CL" dirty="0"/>
          </a:p>
        </p:txBody>
      </p:sp>
      <p:sp>
        <p:nvSpPr>
          <p:cNvPr id="13" name="Marcador de posición de imagen 2">
            <a:extLst>
              <a:ext uri="{FF2B5EF4-FFF2-40B4-BE49-F238E27FC236}">
                <a16:creationId xmlns:a16="http://schemas.microsoft.com/office/drawing/2014/main" id="{F98FF137-E103-448B-84C5-8D5FF5C037D9}"/>
              </a:ext>
            </a:extLst>
          </p:cNvPr>
          <p:cNvSpPr>
            <a:spLocks noGrp="1"/>
          </p:cNvSpPr>
          <p:nvPr>
            <p:ph type="pic" sz="quarter" idx="12"/>
          </p:nvPr>
        </p:nvSpPr>
        <p:spPr>
          <a:xfrm>
            <a:off x="9500743" y="314323"/>
            <a:ext cx="2352675" cy="6219826"/>
          </a:xfrm>
          <a:prstGeom prst="rect">
            <a:avLst/>
          </a:prstGeom>
          <a:solidFill>
            <a:schemeClr val="bg1">
              <a:lumMod val="95000"/>
            </a:schemeClr>
          </a:solidFill>
        </p:spPr>
        <p:txBody>
          <a:bodyPr/>
          <a:lstStyle/>
          <a:p>
            <a:endParaRPr lang="es-CL" dirty="0"/>
          </a:p>
        </p:txBody>
      </p:sp>
    </p:spTree>
    <p:extLst>
      <p:ext uri="{BB962C8B-B14F-4D97-AF65-F5344CB8AC3E}">
        <p14:creationId xmlns:p14="http://schemas.microsoft.com/office/powerpoint/2010/main" val="21749684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raporta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Imagen 4" descr="Captura de pantalla de un celular con texto e imágenes&#10;&#10;Descripción generada automáticamente">
            <a:extLst>
              <a:ext uri="{FF2B5EF4-FFF2-40B4-BE49-F238E27FC236}">
                <a16:creationId xmlns:a16="http://schemas.microsoft.com/office/drawing/2014/main" id="{5B77954C-C5D3-4DA5-9255-A917893AAB9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127573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iapositiva alternativ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2F3BC1-C76A-417F-8A95-C8BAB712C0EF}"/>
              </a:ext>
            </a:extLst>
          </p:cNvPr>
          <p:cNvSpPr>
            <a:spLocks noGrp="1"/>
          </p:cNvSpPr>
          <p:nvPr>
            <p:ph type="ctrTitle" hasCustomPrompt="1"/>
          </p:nvPr>
        </p:nvSpPr>
        <p:spPr>
          <a:xfrm>
            <a:off x="695325" y="1784836"/>
            <a:ext cx="4735091" cy="339239"/>
          </a:xfrm>
          <a:prstGeom prst="rect">
            <a:avLst/>
          </a:prstGeom>
        </p:spPr>
        <p:txBody>
          <a:bodyPr lIns="0" tIns="0" rIns="0" bIns="0" anchor="t" anchorCtr="0">
            <a:normAutofit/>
          </a:bodyPr>
          <a:lstStyle>
            <a:lvl1pPr algn="l">
              <a:lnSpc>
                <a:spcPts val="3300"/>
              </a:lnSpc>
              <a:defRPr sz="3000" b="1">
                <a:solidFill>
                  <a:schemeClr val="accent1"/>
                </a:solidFill>
              </a:defRPr>
            </a:lvl1pPr>
          </a:lstStyle>
          <a:p>
            <a:r>
              <a:rPr lang="es-ES" dirty="0"/>
              <a:t>Título o Enunciado</a:t>
            </a:r>
            <a:endParaRPr lang="es-CL" dirty="0"/>
          </a:p>
        </p:txBody>
      </p:sp>
      <p:sp>
        <p:nvSpPr>
          <p:cNvPr id="7" name="Marcador de posición de imagen 2">
            <a:extLst>
              <a:ext uri="{FF2B5EF4-FFF2-40B4-BE49-F238E27FC236}">
                <a16:creationId xmlns:a16="http://schemas.microsoft.com/office/drawing/2014/main" id="{B3C9DF47-4CF1-4A90-9AD2-69DE8336FC86}"/>
              </a:ext>
            </a:extLst>
          </p:cNvPr>
          <p:cNvSpPr>
            <a:spLocks noGrp="1"/>
          </p:cNvSpPr>
          <p:nvPr>
            <p:ph type="pic" idx="1"/>
          </p:nvPr>
        </p:nvSpPr>
        <p:spPr>
          <a:xfrm>
            <a:off x="6305550" y="1381430"/>
            <a:ext cx="2457450" cy="2060269"/>
          </a:xfrm>
          <a:prstGeom prst="rect">
            <a:avLst/>
          </a:prstGeom>
          <a:solidFill>
            <a:schemeClr val="bg1">
              <a:lumMod val="95000"/>
            </a:schemeClr>
          </a:solidFill>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dirty="0"/>
          </a:p>
        </p:txBody>
      </p:sp>
      <p:sp>
        <p:nvSpPr>
          <p:cNvPr id="8" name="Marcador de texto 2">
            <a:extLst>
              <a:ext uri="{FF2B5EF4-FFF2-40B4-BE49-F238E27FC236}">
                <a16:creationId xmlns:a16="http://schemas.microsoft.com/office/drawing/2014/main" id="{44DF776D-3FD6-4D94-89A1-A72BEC9C0413}"/>
              </a:ext>
            </a:extLst>
          </p:cNvPr>
          <p:cNvSpPr>
            <a:spLocks noGrp="1"/>
          </p:cNvSpPr>
          <p:nvPr>
            <p:ph type="body" idx="10"/>
          </p:nvPr>
        </p:nvSpPr>
        <p:spPr>
          <a:xfrm>
            <a:off x="695325" y="2876550"/>
            <a:ext cx="4741862" cy="2965449"/>
          </a:xfrm>
          <a:prstGeom prst="rect">
            <a:avLst/>
          </a:prstGeom>
        </p:spPr>
        <p:txBody>
          <a:bodyPr lIns="0" tIns="0" rIns="0" bIns="0"/>
          <a:lstStyle>
            <a:lvl1pPr marL="0" indent="0">
              <a:lnSpc>
                <a:spcPts val="1600"/>
              </a:lnSpc>
              <a:buNone/>
              <a:defRPr sz="13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a:t>Haga clic para modificar los estilos de texto del patrón</a:t>
            </a:r>
          </a:p>
        </p:txBody>
      </p:sp>
      <p:sp>
        <p:nvSpPr>
          <p:cNvPr id="6" name="Marcador de texto 5">
            <a:extLst>
              <a:ext uri="{FF2B5EF4-FFF2-40B4-BE49-F238E27FC236}">
                <a16:creationId xmlns:a16="http://schemas.microsoft.com/office/drawing/2014/main" id="{C59B0D4B-F302-4816-9C3C-C9A64813D00E}"/>
              </a:ext>
            </a:extLst>
          </p:cNvPr>
          <p:cNvSpPr>
            <a:spLocks noGrp="1"/>
          </p:cNvSpPr>
          <p:nvPr>
            <p:ph type="body" sz="quarter" idx="11" hasCustomPrompt="1"/>
          </p:nvPr>
        </p:nvSpPr>
        <p:spPr>
          <a:xfrm>
            <a:off x="695325" y="2247900"/>
            <a:ext cx="4741863" cy="339239"/>
          </a:xfrm>
          <a:prstGeom prst="rect">
            <a:avLst/>
          </a:prstGeom>
        </p:spPr>
        <p:txBody>
          <a:bodyPr lIns="0" tIns="0" rIns="0" bIns="0"/>
          <a:lstStyle>
            <a:lvl1pPr marL="0" indent="0">
              <a:lnSpc>
                <a:spcPts val="2600"/>
              </a:lnSpc>
              <a:buNone/>
              <a:defRPr sz="2400" b="1">
                <a:solidFill>
                  <a:schemeClr val="accent3"/>
                </a:solidFill>
              </a:defRPr>
            </a:lvl1pPr>
          </a:lstStyle>
          <a:p>
            <a:pPr lvl="0"/>
            <a:r>
              <a:rPr lang="es-ES" dirty="0"/>
              <a:t>Subtítulo</a:t>
            </a:r>
            <a:endParaRPr lang="es-CL" dirty="0"/>
          </a:p>
        </p:txBody>
      </p:sp>
      <p:sp>
        <p:nvSpPr>
          <p:cNvPr id="15" name="Marcador de posición de imagen 2">
            <a:extLst>
              <a:ext uri="{FF2B5EF4-FFF2-40B4-BE49-F238E27FC236}">
                <a16:creationId xmlns:a16="http://schemas.microsoft.com/office/drawing/2014/main" id="{E356690E-52EF-43FC-BEB6-AA4CB59CCED1}"/>
              </a:ext>
            </a:extLst>
          </p:cNvPr>
          <p:cNvSpPr>
            <a:spLocks noGrp="1"/>
          </p:cNvSpPr>
          <p:nvPr>
            <p:ph type="pic" idx="12"/>
          </p:nvPr>
        </p:nvSpPr>
        <p:spPr>
          <a:xfrm>
            <a:off x="9039225" y="1381430"/>
            <a:ext cx="2457450" cy="2060269"/>
          </a:xfrm>
          <a:prstGeom prst="rect">
            <a:avLst/>
          </a:prstGeom>
          <a:solidFill>
            <a:schemeClr val="bg1">
              <a:lumMod val="95000"/>
            </a:schemeClr>
          </a:solidFill>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dirty="0"/>
          </a:p>
        </p:txBody>
      </p:sp>
      <p:sp>
        <p:nvSpPr>
          <p:cNvPr id="16" name="Marcador de posición de imagen 2">
            <a:extLst>
              <a:ext uri="{FF2B5EF4-FFF2-40B4-BE49-F238E27FC236}">
                <a16:creationId xmlns:a16="http://schemas.microsoft.com/office/drawing/2014/main" id="{B9FB0387-89E8-4DDE-8F2D-73AD661B3BCF}"/>
              </a:ext>
            </a:extLst>
          </p:cNvPr>
          <p:cNvSpPr>
            <a:spLocks noGrp="1"/>
          </p:cNvSpPr>
          <p:nvPr>
            <p:ph type="pic" idx="13"/>
          </p:nvPr>
        </p:nvSpPr>
        <p:spPr>
          <a:xfrm>
            <a:off x="6305550" y="3781730"/>
            <a:ext cx="2457450" cy="2060269"/>
          </a:xfrm>
          <a:prstGeom prst="rect">
            <a:avLst/>
          </a:prstGeom>
          <a:solidFill>
            <a:schemeClr val="bg1">
              <a:lumMod val="95000"/>
            </a:schemeClr>
          </a:solidFill>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dirty="0"/>
          </a:p>
        </p:txBody>
      </p:sp>
      <p:sp>
        <p:nvSpPr>
          <p:cNvPr id="17" name="Marcador de posición de imagen 2">
            <a:extLst>
              <a:ext uri="{FF2B5EF4-FFF2-40B4-BE49-F238E27FC236}">
                <a16:creationId xmlns:a16="http://schemas.microsoft.com/office/drawing/2014/main" id="{A537672B-F2D8-442C-B614-119B711BFD45}"/>
              </a:ext>
            </a:extLst>
          </p:cNvPr>
          <p:cNvSpPr>
            <a:spLocks noGrp="1"/>
          </p:cNvSpPr>
          <p:nvPr>
            <p:ph type="pic" idx="14"/>
          </p:nvPr>
        </p:nvSpPr>
        <p:spPr>
          <a:xfrm>
            <a:off x="9039225" y="3781730"/>
            <a:ext cx="2457450" cy="2060269"/>
          </a:xfrm>
          <a:prstGeom prst="rect">
            <a:avLst/>
          </a:prstGeom>
          <a:solidFill>
            <a:schemeClr val="bg1">
              <a:lumMod val="95000"/>
            </a:schemeClr>
          </a:solidFill>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dirty="0"/>
          </a:p>
        </p:txBody>
      </p:sp>
    </p:spTree>
    <p:extLst>
      <p:ext uri="{BB962C8B-B14F-4D97-AF65-F5344CB8AC3E}">
        <p14:creationId xmlns:p14="http://schemas.microsoft.com/office/powerpoint/2010/main" val="1017361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ita o idea fuerza 1">
    <p:spTree>
      <p:nvGrpSpPr>
        <p:cNvPr id="1" name=""/>
        <p:cNvGrpSpPr/>
        <p:nvPr/>
      </p:nvGrpSpPr>
      <p:grpSpPr>
        <a:xfrm>
          <a:off x="0" y="0"/>
          <a:ext cx="0" cy="0"/>
          <a:chOff x="0" y="0"/>
          <a:chExt cx="0" cy="0"/>
        </a:xfrm>
      </p:grpSpPr>
      <p:sp>
        <p:nvSpPr>
          <p:cNvPr id="7" name="Marcador de posición de imagen 2">
            <a:extLst>
              <a:ext uri="{FF2B5EF4-FFF2-40B4-BE49-F238E27FC236}">
                <a16:creationId xmlns:a16="http://schemas.microsoft.com/office/drawing/2014/main" id="{EF0E9DC4-848C-498F-AA26-21B03107DF12}"/>
              </a:ext>
            </a:extLst>
          </p:cNvPr>
          <p:cNvSpPr>
            <a:spLocks noGrp="1"/>
          </p:cNvSpPr>
          <p:nvPr>
            <p:ph type="pic" idx="1"/>
          </p:nvPr>
        </p:nvSpPr>
        <p:spPr>
          <a:xfrm>
            <a:off x="2536165" y="1268083"/>
            <a:ext cx="8954219" cy="4573918"/>
          </a:xfrm>
          <a:prstGeom prst="rect">
            <a:avLst/>
          </a:prstGeom>
          <a:solidFill>
            <a:schemeClr val="bg1">
              <a:lumMod val="95000"/>
            </a:schemeClr>
          </a:solidFill>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dirty="0"/>
          </a:p>
        </p:txBody>
      </p:sp>
      <p:sp>
        <p:nvSpPr>
          <p:cNvPr id="9" name="Marcador de texto 8">
            <a:extLst>
              <a:ext uri="{FF2B5EF4-FFF2-40B4-BE49-F238E27FC236}">
                <a16:creationId xmlns:a16="http://schemas.microsoft.com/office/drawing/2014/main" id="{02009D94-4998-4085-B4DE-541AE5480DFF}"/>
              </a:ext>
            </a:extLst>
          </p:cNvPr>
          <p:cNvSpPr>
            <a:spLocks noGrp="1"/>
          </p:cNvSpPr>
          <p:nvPr>
            <p:ph type="body" sz="quarter" idx="10" hasCustomPrompt="1"/>
          </p:nvPr>
        </p:nvSpPr>
        <p:spPr>
          <a:xfrm>
            <a:off x="695325" y="1897692"/>
            <a:ext cx="3562350" cy="3314700"/>
          </a:xfrm>
          <a:prstGeom prst="rect">
            <a:avLst/>
          </a:prstGeom>
          <a:solidFill>
            <a:schemeClr val="accent1"/>
          </a:solidFill>
        </p:spPr>
        <p:txBody>
          <a:bodyPr lIns="252000" tIns="252000" rIns="252000" bIns="252000" anchor="ctr" anchorCtr="0"/>
          <a:lstStyle>
            <a:lvl1pPr marL="0" indent="0" algn="ctr">
              <a:lnSpc>
                <a:spcPts val="1800"/>
              </a:lnSpc>
              <a:buNone/>
              <a:defRPr sz="1600" b="1">
                <a:solidFill>
                  <a:schemeClr val="bg1"/>
                </a:solidFill>
              </a:defRPr>
            </a:lvl1pPr>
          </a:lstStyle>
          <a:p>
            <a:pPr lvl="0"/>
            <a:r>
              <a:rPr lang="es-ES" dirty="0"/>
              <a:t>Agregar texto destacado</a:t>
            </a:r>
            <a:br>
              <a:rPr lang="es-ES" dirty="0"/>
            </a:br>
            <a:r>
              <a:rPr lang="es-ES" dirty="0"/>
              <a:t>o cita</a:t>
            </a:r>
            <a:endParaRPr lang="es-CL" dirty="0"/>
          </a:p>
        </p:txBody>
      </p:sp>
    </p:spTree>
    <p:extLst>
      <p:ext uri="{BB962C8B-B14F-4D97-AF65-F5344CB8AC3E}">
        <p14:creationId xmlns:p14="http://schemas.microsoft.com/office/powerpoint/2010/main" val="434524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ita o idea fuerza 2">
    <p:spTree>
      <p:nvGrpSpPr>
        <p:cNvPr id="1" name=""/>
        <p:cNvGrpSpPr/>
        <p:nvPr/>
      </p:nvGrpSpPr>
      <p:grpSpPr>
        <a:xfrm>
          <a:off x="0" y="0"/>
          <a:ext cx="0" cy="0"/>
          <a:chOff x="0" y="0"/>
          <a:chExt cx="0" cy="0"/>
        </a:xfrm>
      </p:grpSpPr>
      <p:sp>
        <p:nvSpPr>
          <p:cNvPr id="7" name="Marcador de posición de imagen 2">
            <a:extLst>
              <a:ext uri="{FF2B5EF4-FFF2-40B4-BE49-F238E27FC236}">
                <a16:creationId xmlns:a16="http://schemas.microsoft.com/office/drawing/2014/main" id="{EF0E9DC4-848C-498F-AA26-21B03107DF12}"/>
              </a:ext>
            </a:extLst>
          </p:cNvPr>
          <p:cNvSpPr>
            <a:spLocks noGrp="1"/>
          </p:cNvSpPr>
          <p:nvPr>
            <p:ph type="pic" idx="1"/>
          </p:nvPr>
        </p:nvSpPr>
        <p:spPr>
          <a:xfrm>
            <a:off x="695325" y="1268083"/>
            <a:ext cx="10795059" cy="4573918"/>
          </a:xfrm>
          <a:prstGeom prst="rect">
            <a:avLst/>
          </a:prstGeom>
          <a:solidFill>
            <a:schemeClr val="bg1">
              <a:lumMod val="95000"/>
            </a:schemeClr>
          </a:solidFill>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dirty="0"/>
          </a:p>
        </p:txBody>
      </p:sp>
      <p:sp>
        <p:nvSpPr>
          <p:cNvPr id="9" name="Marcador de texto 8">
            <a:extLst>
              <a:ext uri="{FF2B5EF4-FFF2-40B4-BE49-F238E27FC236}">
                <a16:creationId xmlns:a16="http://schemas.microsoft.com/office/drawing/2014/main" id="{02009D94-4998-4085-B4DE-541AE5480DFF}"/>
              </a:ext>
            </a:extLst>
          </p:cNvPr>
          <p:cNvSpPr>
            <a:spLocks noGrp="1"/>
          </p:cNvSpPr>
          <p:nvPr>
            <p:ph type="body" sz="quarter" idx="10" hasCustomPrompt="1"/>
          </p:nvPr>
        </p:nvSpPr>
        <p:spPr>
          <a:xfrm>
            <a:off x="4311679" y="1897692"/>
            <a:ext cx="3562350" cy="3314700"/>
          </a:xfrm>
          <a:prstGeom prst="rect">
            <a:avLst/>
          </a:prstGeom>
          <a:solidFill>
            <a:schemeClr val="accent3"/>
          </a:solidFill>
        </p:spPr>
        <p:txBody>
          <a:bodyPr lIns="252000" tIns="252000" rIns="252000" bIns="252000" anchor="ctr" anchorCtr="0"/>
          <a:lstStyle>
            <a:lvl1pPr marL="0" indent="0" algn="ctr">
              <a:lnSpc>
                <a:spcPts val="1800"/>
              </a:lnSpc>
              <a:buNone/>
              <a:defRPr sz="1600" b="1">
                <a:solidFill>
                  <a:schemeClr val="bg1"/>
                </a:solidFill>
              </a:defRPr>
            </a:lvl1pPr>
          </a:lstStyle>
          <a:p>
            <a:pPr lvl="0"/>
            <a:r>
              <a:rPr lang="es-ES" dirty="0"/>
              <a:t>Agregar texto destacado</a:t>
            </a:r>
            <a:br>
              <a:rPr lang="es-ES" dirty="0"/>
            </a:br>
            <a:r>
              <a:rPr lang="es-ES" dirty="0"/>
              <a:t>o cita</a:t>
            </a:r>
            <a:endParaRPr lang="es-CL" dirty="0"/>
          </a:p>
        </p:txBody>
      </p:sp>
    </p:spTree>
    <p:extLst>
      <p:ext uri="{BB962C8B-B14F-4D97-AF65-F5344CB8AC3E}">
        <p14:creationId xmlns:p14="http://schemas.microsoft.com/office/powerpoint/2010/main" val="131188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ita o idea fuerza 3">
    <p:bg>
      <p:bgPr>
        <a:solidFill>
          <a:schemeClr val="bg1">
            <a:lumMod val="95000"/>
          </a:schemeClr>
        </a:solidFill>
        <a:effectLst/>
      </p:bgPr>
    </p:bg>
    <p:spTree>
      <p:nvGrpSpPr>
        <p:cNvPr id="1" name=""/>
        <p:cNvGrpSpPr/>
        <p:nvPr/>
      </p:nvGrpSpPr>
      <p:grpSpPr>
        <a:xfrm>
          <a:off x="0" y="0"/>
          <a:ext cx="0" cy="0"/>
          <a:chOff x="0" y="0"/>
          <a:chExt cx="0" cy="0"/>
        </a:xfrm>
      </p:grpSpPr>
      <p:sp>
        <p:nvSpPr>
          <p:cNvPr id="7" name="Marcador de posición de imagen 2">
            <a:extLst>
              <a:ext uri="{FF2B5EF4-FFF2-40B4-BE49-F238E27FC236}">
                <a16:creationId xmlns:a16="http://schemas.microsoft.com/office/drawing/2014/main" id="{EF0E9DC4-848C-498F-AA26-21B03107DF12}"/>
              </a:ext>
            </a:extLst>
          </p:cNvPr>
          <p:cNvSpPr>
            <a:spLocks noGrp="1"/>
          </p:cNvSpPr>
          <p:nvPr>
            <p:ph type="pic" idx="1"/>
          </p:nvPr>
        </p:nvSpPr>
        <p:spPr>
          <a:xfrm>
            <a:off x="695325" y="1268083"/>
            <a:ext cx="8954219" cy="4573918"/>
          </a:xfrm>
          <a:prstGeom prst="rect">
            <a:avLst/>
          </a:prstGeom>
          <a:solidFill>
            <a:schemeClr val="bg1">
              <a:lumMod val="95000"/>
            </a:schemeClr>
          </a:solidFill>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dirty="0"/>
          </a:p>
        </p:txBody>
      </p:sp>
      <p:sp>
        <p:nvSpPr>
          <p:cNvPr id="9" name="Marcador de texto 8">
            <a:extLst>
              <a:ext uri="{FF2B5EF4-FFF2-40B4-BE49-F238E27FC236}">
                <a16:creationId xmlns:a16="http://schemas.microsoft.com/office/drawing/2014/main" id="{02009D94-4998-4085-B4DE-541AE5480DFF}"/>
              </a:ext>
            </a:extLst>
          </p:cNvPr>
          <p:cNvSpPr>
            <a:spLocks noGrp="1"/>
          </p:cNvSpPr>
          <p:nvPr>
            <p:ph type="body" sz="quarter" idx="10" hasCustomPrompt="1"/>
          </p:nvPr>
        </p:nvSpPr>
        <p:spPr>
          <a:xfrm>
            <a:off x="7962900" y="1897692"/>
            <a:ext cx="3562350" cy="3314700"/>
          </a:xfrm>
          <a:prstGeom prst="rect">
            <a:avLst/>
          </a:prstGeom>
          <a:solidFill>
            <a:schemeClr val="accent2"/>
          </a:solidFill>
        </p:spPr>
        <p:txBody>
          <a:bodyPr lIns="252000" tIns="252000" rIns="252000" bIns="252000" anchor="ctr" anchorCtr="0"/>
          <a:lstStyle>
            <a:lvl1pPr marL="0" indent="0" algn="ctr">
              <a:lnSpc>
                <a:spcPts val="1800"/>
              </a:lnSpc>
              <a:buNone/>
              <a:defRPr sz="1600" b="1">
                <a:solidFill>
                  <a:schemeClr val="tx1"/>
                </a:solidFill>
              </a:defRPr>
            </a:lvl1pPr>
          </a:lstStyle>
          <a:p>
            <a:pPr lvl="0"/>
            <a:r>
              <a:rPr lang="es-ES" dirty="0"/>
              <a:t>Agregar texto destacado</a:t>
            </a:r>
            <a:br>
              <a:rPr lang="es-ES" dirty="0"/>
            </a:br>
            <a:r>
              <a:rPr lang="es-ES" dirty="0"/>
              <a:t>o cita</a:t>
            </a:r>
            <a:endParaRPr lang="es-CL" dirty="0"/>
          </a:p>
        </p:txBody>
      </p:sp>
    </p:spTree>
    <p:extLst>
      <p:ext uri="{BB962C8B-B14F-4D97-AF65-F5344CB8AC3E}">
        <p14:creationId xmlns:p14="http://schemas.microsoft.com/office/powerpoint/2010/main" val="1202785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plicación por Pun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2F3BC1-C76A-417F-8A95-C8BAB712C0EF}"/>
              </a:ext>
            </a:extLst>
          </p:cNvPr>
          <p:cNvSpPr>
            <a:spLocks noGrp="1"/>
          </p:cNvSpPr>
          <p:nvPr>
            <p:ph type="ctrTitle" hasCustomPrompt="1"/>
          </p:nvPr>
        </p:nvSpPr>
        <p:spPr>
          <a:xfrm>
            <a:off x="695326" y="1784836"/>
            <a:ext cx="3086100" cy="641123"/>
          </a:xfrm>
          <a:prstGeom prst="rect">
            <a:avLst/>
          </a:prstGeom>
        </p:spPr>
        <p:txBody>
          <a:bodyPr lIns="0" tIns="0" rIns="0" bIns="0" anchor="t" anchorCtr="0">
            <a:normAutofit/>
          </a:bodyPr>
          <a:lstStyle>
            <a:lvl1pPr algn="l">
              <a:lnSpc>
                <a:spcPts val="2600"/>
              </a:lnSpc>
              <a:defRPr sz="2400" b="1">
                <a:solidFill>
                  <a:schemeClr val="accent1"/>
                </a:solidFill>
              </a:defRPr>
            </a:lvl1pPr>
          </a:lstStyle>
          <a:p>
            <a:r>
              <a:rPr lang="es-ES" dirty="0"/>
              <a:t>Título o Enunciado</a:t>
            </a:r>
            <a:endParaRPr lang="es-CL" dirty="0"/>
          </a:p>
        </p:txBody>
      </p:sp>
      <p:sp>
        <p:nvSpPr>
          <p:cNvPr id="8" name="Marcador de texto 2">
            <a:extLst>
              <a:ext uri="{FF2B5EF4-FFF2-40B4-BE49-F238E27FC236}">
                <a16:creationId xmlns:a16="http://schemas.microsoft.com/office/drawing/2014/main" id="{44DF776D-3FD6-4D94-89A1-A72BEC9C0413}"/>
              </a:ext>
            </a:extLst>
          </p:cNvPr>
          <p:cNvSpPr>
            <a:spLocks noGrp="1"/>
          </p:cNvSpPr>
          <p:nvPr>
            <p:ph type="body" idx="10"/>
          </p:nvPr>
        </p:nvSpPr>
        <p:spPr>
          <a:xfrm>
            <a:off x="695325" y="2678906"/>
            <a:ext cx="3086100" cy="3163094"/>
          </a:xfrm>
          <a:prstGeom prst="rect">
            <a:avLst/>
          </a:prstGeom>
        </p:spPr>
        <p:txBody>
          <a:bodyPr lIns="0" tIns="0" rIns="0" bIns="0"/>
          <a:lstStyle>
            <a:lvl1pPr marL="0" indent="0">
              <a:lnSpc>
                <a:spcPts val="1600"/>
              </a:lnSpc>
              <a:buNone/>
              <a:defRPr sz="13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a:t>Haga clic para modificar los estilos de texto del patrón</a:t>
            </a:r>
          </a:p>
        </p:txBody>
      </p:sp>
      <p:sp>
        <p:nvSpPr>
          <p:cNvPr id="5" name="Marcador de texto 4">
            <a:extLst>
              <a:ext uri="{FF2B5EF4-FFF2-40B4-BE49-F238E27FC236}">
                <a16:creationId xmlns:a16="http://schemas.microsoft.com/office/drawing/2014/main" id="{860B473D-A6CC-4DA4-9939-45893495D92A}"/>
              </a:ext>
            </a:extLst>
          </p:cNvPr>
          <p:cNvSpPr>
            <a:spLocks noGrp="1"/>
          </p:cNvSpPr>
          <p:nvPr>
            <p:ph type="body" sz="quarter" idx="11" hasCustomPrompt="1"/>
          </p:nvPr>
        </p:nvSpPr>
        <p:spPr>
          <a:xfrm>
            <a:off x="4443412" y="1533526"/>
            <a:ext cx="1147764" cy="1147764"/>
          </a:xfrm>
          <a:prstGeom prst="rect">
            <a:avLst/>
          </a:prstGeom>
          <a:solidFill>
            <a:schemeClr val="accent1"/>
          </a:solidFill>
        </p:spPr>
        <p:txBody>
          <a:bodyPr anchor="ctr" anchorCtr="0"/>
          <a:lstStyle>
            <a:lvl1pPr marL="0" indent="0" algn="ctr">
              <a:buNone/>
              <a:defRPr sz="3600" b="1">
                <a:solidFill>
                  <a:schemeClr val="bg1"/>
                </a:solidFill>
              </a:defRPr>
            </a:lvl1pPr>
          </a:lstStyle>
          <a:p>
            <a:pPr lvl="0"/>
            <a:r>
              <a:rPr lang="es-ES" dirty="0"/>
              <a:t>01</a:t>
            </a:r>
            <a:endParaRPr lang="es-CL" dirty="0"/>
          </a:p>
        </p:txBody>
      </p:sp>
      <p:sp>
        <p:nvSpPr>
          <p:cNvPr id="11" name="Marcador de texto 10">
            <a:extLst>
              <a:ext uri="{FF2B5EF4-FFF2-40B4-BE49-F238E27FC236}">
                <a16:creationId xmlns:a16="http://schemas.microsoft.com/office/drawing/2014/main" id="{148BF0F4-6697-4145-88DC-B6C5B906A0FD}"/>
              </a:ext>
            </a:extLst>
          </p:cNvPr>
          <p:cNvSpPr>
            <a:spLocks noGrp="1"/>
          </p:cNvSpPr>
          <p:nvPr>
            <p:ph type="body" sz="quarter" idx="12" hasCustomPrompt="1"/>
          </p:nvPr>
        </p:nvSpPr>
        <p:spPr>
          <a:xfrm>
            <a:off x="5591176" y="1533526"/>
            <a:ext cx="5676899" cy="1145380"/>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
        <p:nvSpPr>
          <p:cNvPr id="16" name="Marcador de texto 4">
            <a:extLst>
              <a:ext uri="{FF2B5EF4-FFF2-40B4-BE49-F238E27FC236}">
                <a16:creationId xmlns:a16="http://schemas.microsoft.com/office/drawing/2014/main" id="{AE5E2E53-40D6-41C5-8DD7-B6DCCE0CAE33}"/>
              </a:ext>
            </a:extLst>
          </p:cNvPr>
          <p:cNvSpPr>
            <a:spLocks noGrp="1"/>
          </p:cNvSpPr>
          <p:nvPr>
            <p:ph type="body" sz="quarter" idx="13" hasCustomPrompt="1"/>
          </p:nvPr>
        </p:nvSpPr>
        <p:spPr>
          <a:xfrm>
            <a:off x="4443412" y="2949568"/>
            <a:ext cx="1147764" cy="1147764"/>
          </a:xfrm>
          <a:prstGeom prst="rect">
            <a:avLst/>
          </a:prstGeom>
          <a:solidFill>
            <a:schemeClr val="accent2"/>
          </a:solidFill>
        </p:spPr>
        <p:txBody>
          <a:bodyPr anchor="ctr" anchorCtr="0"/>
          <a:lstStyle>
            <a:lvl1pPr marL="0" indent="0" algn="ctr">
              <a:buNone/>
              <a:defRPr sz="3600" b="1">
                <a:solidFill>
                  <a:schemeClr val="bg1"/>
                </a:solidFill>
              </a:defRPr>
            </a:lvl1pPr>
          </a:lstStyle>
          <a:p>
            <a:pPr lvl="0"/>
            <a:r>
              <a:rPr lang="es-ES" dirty="0"/>
              <a:t>02</a:t>
            </a:r>
            <a:endParaRPr lang="es-CL" dirty="0"/>
          </a:p>
        </p:txBody>
      </p:sp>
      <p:sp>
        <p:nvSpPr>
          <p:cNvPr id="17" name="Marcador de texto 10">
            <a:extLst>
              <a:ext uri="{FF2B5EF4-FFF2-40B4-BE49-F238E27FC236}">
                <a16:creationId xmlns:a16="http://schemas.microsoft.com/office/drawing/2014/main" id="{5C71B0C8-F541-4AAE-8F1C-A4DFDEC2341E}"/>
              </a:ext>
            </a:extLst>
          </p:cNvPr>
          <p:cNvSpPr>
            <a:spLocks noGrp="1"/>
          </p:cNvSpPr>
          <p:nvPr>
            <p:ph type="body" sz="quarter" idx="14" hasCustomPrompt="1"/>
          </p:nvPr>
        </p:nvSpPr>
        <p:spPr>
          <a:xfrm>
            <a:off x="5591176" y="2949568"/>
            <a:ext cx="5676899" cy="1145380"/>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
        <p:nvSpPr>
          <p:cNvPr id="18" name="Marcador de texto 4">
            <a:extLst>
              <a:ext uri="{FF2B5EF4-FFF2-40B4-BE49-F238E27FC236}">
                <a16:creationId xmlns:a16="http://schemas.microsoft.com/office/drawing/2014/main" id="{851DCBBA-5C3A-4E80-A8F6-569F1B10D96A}"/>
              </a:ext>
            </a:extLst>
          </p:cNvPr>
          <p:cNvSpPr>
            <a:spLocks noGrp="1"/>
          </p:cNvSpPr>
          <p:nvPr>
            <p:ph type="body" sz="quarter" idx="15" hasCustomPrompt="1"/>
          </p:nvPr>
        </p:nvSpPr>
        <p:spPr>
          <a:xfrm>
            <a:off x="4443412" y="4395784"/>
            <a:ext cx="1147764" cy="1147764"/>
          </a:xfrm>
          <a:prstGeom prst="rect">
            <a:avLst/>
          </a:prstGeom>
          <a:solidFill>
            <a:schemeClr val="accent3"/>
          </a:solidFill>
        </p:spPr>
        <p:txBody>
          <a:bodyPr anchor="ctr" anchorCtr="0"/>
          <a:lstStyle>
            <a:lvl1pPr marL="0" indent="0" algn="ctr">
              <a:buNone/>
              <a:defRPr sz="3600" b="1">
                <a:solidFill>
                  <a:schemeClr val="bg1"/>
                </a:solidFill>
              </a:defRPr>
            </a:lvl1pPr>
          </a:lstStyle>
          <a:p>
            <a:pPr lvl="0"/>
            <a:r>
              <a:rPr lang="es-ES" dirty="0"/>
              <a:t>03</a:t>
            </a:r>
            <a:endParaRPr lang="es-CL" dirty="0"/>
          </a:p>
        </p:txBody>
      </p:sp>
      <p:sp>
        <p:nvSpPr>
          <p:cNvPr id="19" name="Marcador de texto 10">
            <a:extLst>
              <a:ext uri="{FF2B5EF4-FFF2-40B4-BE49-F238E27FC236}">
                <a16:creationId xmlns:a16="http://schemas.microsoft.com/office/drawing/2014/main" id="{8F5ACB2F-1044-40AD-9007-2E20D9AC22BD}"/>
              </a:ext>
            </a:extLst>
          </p:cNvPr>
          <p:cNvSpPr>
            <a:spLocks noGrp="1"/>
          </p:cNvSpPr>
          <p:nvPr>
            <p:ph type="body" sz="quarter" idx="16" hasCustomPrompt="1"/>
          </p:nvPr>
        </p:nvSpPr>
        <p:spPr>
          <a:xfrm>
            <a:off x="5591176" y="4395784"/>
            <a:ext cx="5676899" cy="1145380"/>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Tree>
    <p:extLst>
      <p:ext uri="{BB962C8B-B14F-4D97-AF65-F5344CB8AC3E}">
        <p14:creationId xmlns:p14="http://schemas.microsoft.com/office/powerpoint/2010/main" val="3991540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Explicación por Pun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2F3BC1-C76A-417F-8A95-C8BAB712C0EF}"/>
              </a:ext>
            </a:extLst>
          </p:cNvPr>
          <p:cNvSpPr>
            <a:spLocks noGrp="1"/>
          </p:cNvSpPr>
          <p:nvPr>
            <p:ph type="ctrTitle" hasCustomPrompt="1"/>
          </p:nvPr>
        </p:nvSpPr>
        <p:spPr>
          <a:xfrm>
            <a:off x="695326" y="1784836"/>
            <a:ext cx="3086100" cy="641123"/>
          </a:xfrm>
          <a:prstGeom prst="rect">
            <a:avLst/>
          </a:prstGeom>
        </p:spPr>
        <p:txBody>
          <a:bodyPr lIns="0" tIns="0" rIns="0" bIns="0" anchor="t" anchorCtr="0">
            <a:normAutofit/>
          </a:bodyPr>
          <a:lstStyle>
            <a:lvl1pPr algn="l">
              <a:lnSpc>
                <a:spcPts val="2600"/>
              </a:lnSpc>
              <a:defRPr sz="2400" b="1">
                <a:solidFill>
                  <a:schemeClr val="accent1"/>
                </a:solidFill>
              </a:defRPr>
            </a:lvl1pPr>
          </a:lstStyle>
          <a:p>
            <a:r>
              <a:rPr lang="es-ES" dirty="0"/>
              <a:t>Título o Enunciado</a:t>
            </a:r>
            <a:endParaRPr lang="es-CL" dirty="0"/>
          </a:p>
        </p:txBody>
      </p:sp>
      <p:sp>
        <p:nvSpPr>
          <p:cNvPr id="8" name="Marcador de texto 2">
            <a:extLst>
              <a:ext uri="{FF2B5EF4-FFF2-40B4-BE49-F238E27FC236}">
                <a16:creationId xmlns:a16="http://schemas.microsoft.com/office/drawing/2014/main" id="{44DF776D-3FD6-4D94-89A1-A72BEC9C0413}"/>
              </a:ext>
            </a:extLst>
          </p:cNvPr>
          <p:cNvSpPr>
            <a:spLocks noGrp="1"/>
          </p:cNvSpPr>
          <p:nvPr>
            <p:ph type="body" idx="10"/>
          </p:nvPr>
        </p:nvSpPr>
        <p:spPr>
          <a:xfrm>
            <a:off x="695325" y="2678906"/>
            <a:ext cx="3086100" cy="3163094"/>
          </a:xfrm>
          <a:prstGeom prst="rect">
            <a:avLst/>
          </a:prstGeom>
        </p:spPr>
        <p:txBody>
          <a:bodyPr lIns="0" tIns="0" rIns="0" bIns="0"/>
          <a:lstStyle>
            <a:lvl1pPr marL="0" indent="0">
              <a:lnSpc>
                <a:spcPts val="1600"/>
              </a:lnSpc>
              <a:buNone/>
              <a:defRPr sz="13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a:t>Haga clic para modificar los estilos de texto del patrón</a:t>
            </a:r>
          </a:p>
        </p:txBody>
      </p:sp>
      <p:sp>
        <p:nvSpPr>
          <p:cNvPr id="5" name="Marcador de texto 4">
            <a:extLst>
              <a:ext uri="{FF2B5EF4-FFF2-40B4-BE49-F238E27FC236}">
                <a16:creationId xmlns:a16="http://schemas.microsoft.com/office/drawing/2014/main" id="{860B473D-A6CC-4DA4-9939-45893495D92A}"/>
              </a:ext>
            </a:extLst>
          </p:cNvPr>
          <p:cNvSpPr>
            <a:spLocks noGrp="1"/>
          </p:cNvSpPr>
          <p:nvPr>
            <p:ph type="body" sz="quarter" idx="11" hasCustomPrompt="1"/>
          </p:nvPr>
        </p:nvSpPr>
        <p:spPr>
          <a:xfrm>
            <a:off x="4443412" y="1785358"/>
            <a:ext cx="1147764" cy="895931"/>
          </a:xfrm>
          <a:prstGeom prst="rect">
            <a:avLst/>
          </a:prstGeom>
          <a:solidFill>
            <a:schemeClr val="accent1"/>
          </a:solidFill>
        </p:spPr>
        <p:txBody>
          <a:bodyPr anchor="ctr" anchorCtr="0"/>
          <a:lstStyle>
            <a:lvl1pPr marL="0" indent="0" algn="ctr">
              <a:buNone/>
              <a:defRPr sz="3600" b="1">
                <a:solidFill>
                  <a:schemeClr val="bg1"/>
                </a:solidFill>
              </a:defRPr>
            </a:lvl1pPr>
          </a:lstStyle>
          <a:p>
            <a:pPr lvl="0"/>
            <a:r>
              <a:rPr lang="es-ES" dirty="0"/>
              <a:t>01</a:t>
            </a:r>
            <a:endParaRPr lang="es-CL" dirty="0"/>
          </a:p>
        </p:txBody>
      </p:sp>
      <p:sp>
        <p:nvSpPr>
          <p:cNvPr id="11" name="Marcador de texto 10">
            <a:extLst>
              <a:ext uri="{FF2B5EF4-FFF2-40B4-BE49-F238E27FC236}">
                <a16:creationId xmlns:a16="http://schemas.microsoft.com/office/drawing/2014/main" id="{148BF0F4-6697-4145-88DC-B6C5B906A0FD}"/>
              </a:ext>
            </a:extLst>
          </p:cNvPr>
          <p:cNvSpPr>
            <a:spLocks noGrp="1"/>
          </p:cNvSpPr>
          <p:nvPr>
            <p:ph type="body" sz="quarter" idx="12" hasCustomPrompt="1"/>
          </p:nvPr>
        </p:nvSpPr>
        <p:spPr>
          <a:xfrm>
            <a:off x="5591176" y="1784836"/>
            <a:ext cx="5676899" cy="894070"/>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
        <p:nvSpPr>
          <p:cNvPr id="16" name="Marcador de texto 4">
            <a:extLst>
              <a:ext uri="{FF2B5EF4-FFF2-40B4-BE49-F238E27FC236}">
                <a16:creationId xmlns:a16="http://schemas.microsoft.com/office/drawing/2014/main" id="{AE5E2E53-40D6-41C5-8DD7-B6DCCE0CAE33}"/>
              </a:ext>
            </a:extLst>
          </p:cNvPr>
          <p:cNvSpPr>
            <a:spLocks noGrp="1"/>
          </p:cNvSpPr>
          <p:nvPr>
            <p:ph type="body" sz="quarter" idx="13" hasCustomPrompt="1"/>
          </p:nvPr>
        </p:nvSpPr>
        <p:spPr>
          <a:xfrm>
            <a:off x="4443412" y="2767069"/>
            <a:ext cx="1147764" cy="895931"/>
          </a:xfrm>
          <a:prstGeom prst="rect">
            <a:avLst/>
          </a:prstGeom>
          <a:solidFill>
            <a:schemeClr val="accent2"/>
          </a:solidFill>
        </p:spPr>
        <p:txBody>
          <a:bodyPr anchor="ctr" anchorCtr="0"/>
          <a:lstStyle>
            <a:lvl1pPr marL="0" indent="0" algn="ctr">
              <a:buNone/>
              <a:defRPr sz="3600" b="1">
                <a:solidFill>
                  <a:schemeClr val="bg1"/>
                </a:solidFill>
              </a:defRPr>
            </a:lvl1pPr>
          </a:lstStyle>
          <a:p>
            <a:pPr lvl="0"/>
            <a:r>
              <a:rPr lang="es-ES" dirty="0"/>
              <a:t>02</a:t>
            </a:r>
            <a:endParaRPr lang="es-CL" dirty="0"/>
          </a:p>
        </p:txBody>
      </p:sp>
      <p:sp>
        <p:nvSpPr>
          <p:cNvPr id="17" name="Marcador de texto 10">
            <a:extLst>
              <a:ext uri="{FF2B5EF4-FFF2-40B4-BE49-F238E27FC236}">
                <a16:creationId xmlns:a16="http://schemas.microsoft.com/office/drawing/2014/main" id="{5C71B0C8-F541-4AAE-8F1C-A4DFDEC2341E}"/>
              </a:ext>
            </a:extLst>
          </p:cNvPr>
          <p:cNvSpPr>
            <a:spLocks noGrp="1"/>
          </p:cNvSpPr>
          <p:nvPr>
            <p:ph type="body" sz="quarter" idx="14" hasCustomPrompt="1"/>
          </p:nvPr>
        </p:nvSpPr>
        <p:spPr>
          <a:xfrm>
            <a:off x="5591176" y="2766547"/>
            <a:ext cx="5676899" cy="894070"/>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
        <p:nvSpPr>
          <p:cNvPr id="18" name="Marcador de texto 4">
            <a:extLst>
              <a:ext uri="{FF2B5EF4-FFF2-40B4-BE49-F238E27FC236}">
                <a16:creationId xmlns:a16="http://schemas.microsoft.com/office/drawing/2014/main" id="{851DCBBA-5C3A-4E80-A8F6-569F1B10D96A}"/>
              </a:ext>
            </a:extLst>
          </p:cNvPr>
          <p:cNvSpPr>
            <a:spLocks noGrp="1"/>
          </p:cNvSpPr>
          <p:nvPr>
            <p:ph type="body" sz="quarter" idx="15" hasCustomPrompt="1"/>
          </p:nvPr>
        </p:nvSpPr>
        <p:spPr>
          <a:xfrm>
            <a:off x="4424363" y="3746397"/>
            <a:ext cx="1147764" cy="895931"/>
          </a:xfrm>
          <a:prstGeom prst="rect">
            <a:avLst/>
          </a:prstGeom>
          <a:solidFill>
            <a:schemeClr val="accent3"/>
          </a:solidFill>
        </p:spPr>
        <p:txBody>
          <a:bodyPr anchor="ctr" anchorCtr="0"/>
          <a:lstStyle>
            <a:lvl1pPr marL="0" indent="0" algn="ctr">
              <a:buNone/>
              <a:defRPr sz="3600" b="1">
                <a:solidFill>
                  <a:schemeClr val="bg1"/>
                </a:solidFill>
              </a:defRPr>
            </a:lvl1pPr>
          </a:lstStyle>
          <a:p>
            <a:pPr lvl="0"/>
            <a:r>
              <a:rPr lang="es-ES" dirty="0"/>
              <a:t>03</a:t>
            </a:r>
            <a:endParaRPr lang="es-CL" dirty="0"/>
          </a:p>
        </p:txBody>
      </p:sp>
      <p:sp>
        <p:nvSpPr>
          <p:cNvPr id="19" name="Marcador de texto 10">
            <a:extLst>
              <a:ext uri="{FF2B5EF4-FFF2-40B4-BE49-F238E27FC236}">
                <a16:creationId xmlns:a16="http://schemas.microsoft.com/office/drawing/2014/main" id="{8F5ACB2F-1044-40AD-9007-2E20D9AC22BD}"/>
              </a:ext>
            </a:extLst>
          </p:cNvPr>
          <p:cNvSpPr>
            <a:spLocks noGrp="1"/>
          </p:cNvSpPr>
          <p:nvPr>
            <p:ph type="body" sz="quarter" idx="16" hasCustomPrompt="1"/>
          </p:nvPr>
        </p:nvSpPr>
        <p:spPr>
          <a:xfrm>
            <a:off x="5572127" y="3745875"/>
            <a:ext cx="5676899" cy="894070"/>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
        <p:nvSpPr>
          <p:cNvPr id="10" name="Marcador de texto 4">
            <a:extLst>
              <a:ext uri="{FF2B5EF4-FFF2-40B4-BE49-F238E27FC236}">
                <a16:creationId xmlns:a16="http://schemas.microsoft.com/office/drawing/2014/main" id="{558D6FB3-3113-3243-8A57-6FC51D44E65A}"/>
              </a:ext>
            </a:extLst>
          </p:cNvPr>
          <p:cNvSpPr>
            <a:spLocks noGrp="1"/>
          </p:cNvSpPr>
          <p:nvPr>
            <p:ph type="body" sz="quarter" idx="17" hasCustomPrompt="1"/>
          </p:nvPr>
        </p:nvSpPr>
        <p:spPr>
          <a:xfrm>
            <a:off x="4443412" y="4723342"/>
            <a:ext cx="1147764" cy="895931"/>
          </a:xfrm>
          <a:prstGeom prst="rect">
            <a:avLst/>
          </a:prstGeom>
          <a:solidFill>
            <a:srgbClr val="0B7A75"/>
          </a:solidFill>
        </p:spPr>
        <p:txBody>
          <a:bodyPr anchor="ctr" anchorCtr="0"/>
          <a:lstStyle>
            <a:lvl1pPr marL="0" indent="0" algn="ctr">
              <a:buNone/>
              <a:defRPr sz="3600" b="1">
                <a:solidFill>
                  <a:schemeClr val="bg1"/>
                </a:solidFill>
              </a:defRPr>
            </a:lvl1pPr>
          </a:lstStyle>
          <a:p>
            <a:pPr lvl="0"/>
            <a:r>
              <a:rPr lang="es-ES" dirty="0"/>
              <a:t>04</a:t>
            </a:r>
            <a:endParaRPr lang="es-CL" dirty="0"/>
          </a:p>
        </p:txBody>
      </p:sp>
      <p:sp>
        <p:nvSpPr>
          <p:cNvPr id="12" name="Marcador de texto 10">
            <a:extLst>
              <a:ext uri="{FF2B5EF4-FFF2-40B4-BE49-F238E27FC236}">
                <a16:creationId xmlns:a16="http://schemas.microsoft.com/office/drawing/2014/main" id="{93B923F4-F481-1446-B918-CFABBA65B579}"/>
              </a:ext>
            </a:extLst>
          </p:cNvPr>
          <p:cNvSpPr>
            <a:spLocks noGrp="1"/>
          </p:cNvSpPr>
          <p:nvPr>
            <p:ph type="body" sz="quarter" idx="18" hasCustomPrompt="1"/>
          </p:nvPr>
        </p:nvSpPr>
        <p:spPr>
          <a:xfrm>
            <a:off x="5591176" y="4722820"/>
            <a:ext cx="5676899" cy="894070"/>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Tree>
    <p:extLst>
      <p:ext uri="{BB962C8B-B14F-4D97-AF65-F5344CB8AC3E}">
        <p14:creationId xmlns:p14="http://schemas.microsoft.com/office/powerpoint/2010/main" val="2856650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plicación por Puntos 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2F3BC1-C76A-417F-8A95-C8BAB712C0EF}"/>
              </a:ext>
            </a:extLst>
          </p:cNvPr>
          <p:cNvSpPr>
            <a:spLocks noGrp="1"/>
          </p:cNvSpPr>
          <p:nvPr>
            <p:ph type="ctrTitle" hasCustomPrompt="1"/>
          </p:nvPr>
        </p:nvSpPr>
        <p:spPr>
          <a:xfrm>
            <a:off x="2319338" y="1376138"/>
            <a:ext cx="7553324" cy="619124"/>
          </a:xfrm>
          <a:prstGeom prst="rect">
            <a:avLst/>
          </a:prstGeom>
        </p:spPr>
        <p:txBody>
          <a:bodyPr lIns="0" tIns="0" rIns="0" bIns="0" anchor="t" anchorCtr="0">
            <a:normAutofit/>
          </a:bodyPr>
          <a:lstStyle>
            <a:lvl1pPr algn="ctr">
              <a:lnSpc>
                <a:spcPts val="2700"/>
              </a:lnSpc>
              <a:defRPr sz="2400" b="1">
                <a:solidFill>
                  <a:schemeClr val="accent1"/>
                </a:solidFill>
              </a:defRPr>
            </a:lvl1pPr>
          </a:lstStyle>
          <a:p>
            <a:r>
              <a:rPr lang="es-ES" dirty="0"/>
              <a:t>Título o</a:t>
            </a:r>
            <a:br>
              <a:rPr lang="es-ES" dirty="0"/>
            </a:br>
            <a:r>
              <a:rPr lang="es-ES" dirty="0"/>
              <a:t>Enunciado</a:t>
            </a:r>
            <a:endParaRPr lang="es-CL" dirty="0"/>
          </a:p>
        </p:txBody>
      </p:sp>
      <p:sp>
        <p:nvSpPr>
          <p:cNvPr id="5" name="Marcador de texto 4">
            <a:extLst>
              <a:ext uri="{FF2B5EF4-FFF2-40B4-BE49-F238E27FC236}">
                <a16:creationId xmlns:a16="http://schemas.microsoft.com/office/drawing/2014/main" id="{860B473D-A6CC-4DA4-9939-45893495D92A}"/>
              </a:ext>
            </a:extLst>
          </p:cNvPr>
          <p:cNvSpPr>
            <a:spLocks noGrp="1"/>
          </p:cNvSpPr>
          <p:nvPr>
            <p:ph type="body" sz="quarter" idx="11" hasCustomPrompt="1"/>
          </p:nvPr>
        </p:nvSpPr>
        <p:spPr>
          <a:xfrm>
            <a:off x="695326" y="2387148"/>
            <a:ext cx="1041852" cy="1041852"/>
          </a:xfrm>
          <a:prstGeom prst="rect">
            <a:avLst/>
          </a:prstGeom>
          <a:solidFill>
            <a:schemeClr val="accent1"/>
          </a:solidFill>
        </p:spPr>
        <p:txBody>
          <a:bodyPr anchor="ctr" anchorCtr="0"/>
          <a:lstStyle>
            <a:lvl1pPr marL="0" indent="0" algn="ctr">
              <a:buNone/>
              <a:defRPr sz="3600" b="1">
                <a:solidFill>
                  <a:schemeClr val="bg1"/>
                </a:solidFill>
              </a:defRPr>
            </a:lvl1pPr>
          </a:lstStyle>
          <a:p>
            <a:pPr lvl="0"/>
            <a:r>
              <a:rPr lang="es-ES" dirty="0"/>
              <a:t>01</a:t>
            </a:r>
            <a:endParaRPr lang="es-CL" dirty="0"/>
          </a:p>
        </p:txBody>
      </p:sp>
      <p:sp>
        <p:nvSpPr>
          <p:cNvPr id="11" name="Marcador de texto 10">
            <a:extLst>
              <a:ext uri="{FF2B5EF4-FFF2-40B4-BE49-F238E27FC236}">
                <a16:creationId xmlns:a16="http://schemas.microsoft.com/office/drawing/2014/main" id="{148BF0F4-6697-4145-88DC-B6C5B906A0FD}"/>
              </a:ext>
            </a:extLst>
          </p:cNvPr>
          <p:cNvSpPr>
            <a:spLocks noGrp="1"/>
          </p:cNvSpPr>
          <p:nvPr>
            <p:ph type="body" sz="quarter" idx="12" hasCustomPrompt="1"/>
          </p:nvPr>
        </p:nvSpPr>
        <p:spPr>
          <a:xfrm>
            <a:off x="1737178" y="2387148"/>
            <a:ext cx="4215947" cy="1041852"/>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
        <p:nvSpPr>
          <p:cNvPr id="10" name="Marcador de texto 4">
            <a:extLst>
              <a:ext uri="{FF2B5EF4-FFF2-40B4-BE49-F238E27FC236}">
                <a16:creationId xmlns:a16="http://schemas.microsoft.com/office/drawing/2014/main" id="{F1776350-B538-4CE4-B8AA-A3DBFF53F44A}"/>
              </a:ext>
            </a:extLst>
          </p:cNvPr>
          <p:cNvSpPr>
            <a:spLocks noGrp="1"/>
          </p:cNvSpPr>
          <p:nvPr>
            <p:ph type="body" sz="quarter" idx="13" hasCustomPrompt="1"/>
          </p:nvPr>
        </p:nvSpPr>
        <p:spPr>
          <a:xfrm>
            <a:off x="6238877" y="2387148"/>
            <a:ext cx="1041852" cy="1041852"/>
          </a:xfrm>
          <a:prstGeom prst="rect">
            <a:avLst/>
          </a:prstGeom>
          <a:solidFill>
            <a:schemeClr val="accent4"/>
          </a:solidFill>
        </p:spPr>
        <p:txBody>
          <a:bodyPr anchor="ctr" anchorCtr="0"/>
          <a:lstStyle>
            <a:lvl1pPr marL="0" indent="0" algn="ctr">
              <a:buNone/>
              <a:defRPr sz="3600" b="1">
                <a:solidFill>
                  <a:schemeClr val="bg1"/>
                </a:solidFill>
              </a:defRPr>
            </a:lvl1pPr>
          </a:lstStyle>
          <a:p>
            <a:pPr lvl="0"/>
            <a:r>
              <a:rPr lang="es-ES" dirty="0"/>
              <a:t>04</a:t>
            </a:r>
            <a:endParaRPr lang="es-CL" dirty="0"/>
          </a:p>
        </p:txBody>
      </p:sp>
      <p:sp>
        <p:nvSpPr>
          <p:cNvPr id="12" name="Marcador de texto 10">
            <a:extLst>
              <a:ext uri="{FF2B5EF4-FFF2-40B4-BE49-F238E27FC236}">
                <a16:creationId xmlns:a16="http://schemas.microsoft.com/office/drawing/2014/main" id="{0AC0688C-69D2-4447-A387-06DDA0D1CBD3}"/>
              </a:ext>
            </a:extLst>
          </p:cNvPr>
          <p:cNvSpPr>
            <a:spLocks noGrp="1"/>
          </p:cNvSpPr>
          <p:nvPr>
            <p:ph type="body" sz="quarter" idx="14" hasCustomPrompt="1"/>
          </p:nvPr>
        </p:nvSpPr>
        <p:spPr>
          <a:xfrm>
            <a:off x="7280729" y="2387148"/>
            <a:ext cx="4215947" cy="1041852"/>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
        <p:nvSpPr>
          <p:cNvPr id="13" name="Marcador de texto 4">
            <a:extLst>
              <a:ext uri="{FF2B5EF4-FFF2-40B4-BE49-F238E27FC236}">
                <a16:creationId xmlns:a16="http://schemas.microsoft.com/office/drawing/2014/main" id="{C74A3EF2-2920-455A-B2BB-72D3C57EB5A1}"/>
              </a:ext>
            </a:extLst>
          </p:cNvPr>
          <p:cNvSpPr>
            <a:spLocks noGrp="1"/>
          </p:cNvSpPr>
          <p:nvPr>
            <p:ph type="body" sz="quarter" idx="15" hasCustomPrompt="1"/>
          </p:nvPr>
        </p:nvSpPr>
        <p:spPr>
          <a:xfrm>
            <a:off x="695325" y="4800148"/>
            <a:ext cx="1041852" cy="1041852"/>
          </a:xfrm>
          <a:prstGeom prst="rect">
            <a:avLst/>
          </a:prstGeom>
          <a:solidFill>
            <a:schemeClr val="accent3"/>
          </a:solidFill>
        </p:spPr>
        <p:txBody>
          <a:bodyPr anchor="ctr" anchorCtr="0"/>
          <a:lstStyle>
            <a:lvl1pPr marL="0" indent="0" algn="ctr">
              <a:buNone/>
              <a:defRPr sz="3600" b="1">
                <a:solidFill>
                  <a:schemeClr val="bg1"/>
                </a:solidFill>
              </a:defRPr>
            </a:lvl1pPr>
          </a:lstStyle>
          <a:p>
            <a:pPr lvl="0"/>
            <a:r>
              <a:rPr lang="es-ES" dirty="0"/>
              <a:t>03</a:t>
            </a:r>
            <a:endParaRPr lang="es-CL" dirty="0"/>
          </a:p>
        </p:txBody>
      </p:sp>
      <p:sp>
        <p:nvSpPr>
          <p:cNvPr id="14" name="Marcador de texto 10">
            <a:extLst>
              <a:ext uri="{FF2B5EF4-FFF2-40B4-BE49-F238E27FC236}">
                <a16:creationId xmlns:a16="http://schemas.microsoft.com/office/drawing/2014/main" id="{67A9CFD9-4A2C-4892-B2FF-482625AA2EA9}"/>
              </a:ext>
            </a:extLst>
          </p:cNvPr>
          <p:cNvSpPr>
            <a:spLocks noGrp="1"/>
          </p:cNvSpPr>
          <p:nvPr>
            <p:ph type="body" sz="quarter" idx="16" hasCustomPrompt="1"/>
          </p:nvPr>
        </p:nvSpPr>
        <p:spPr>
          <a:xfrm>
            <a:off x="1737177" y="4800148"/>
            <a:ext cx="4215947" cy="1041852"/>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
        <p:nvSpPr>
          <p:cNvPr id="15" name="Marcador de texto 4">
            <a:extLst>
              <a:ext uri="{FF2B5EF4-FFF2-40B4-BE49-F238E27FC236}">
                <a16:creationId xmlns:a16="http://schemas.microsoft.com/office/drawing/2014/main" id="{4A54F3CB-38F6-4C1A-BB99-0C89E15A1119}"/>
              </a:ext>
            </a:extLst>
          </p:cNvPr>
          <p:cNvSpPr>
            <a:spLocks noGrp="1"/>
          </p:cNvSpPr>
          <p:nvPr>
            <p:ph type="body" sz="quarter" idx="17" hasCustomPrompt="1"/>
          </p:nvPr>
        </p:nvSpPr>
        <p:spPr>
          <a:xfrm>
            <a:off x="6238876" y="4800148"/>
            <a:ext cx="1041852" cy="1041852"/>
          </a:xfrm>
          <a:prstGeom prst="rect">
            <a:avLst/>
          </a:prstGeom>
          <a:solidFill>
            <a:srgbClr val="0B7A75"/>
          </a:solidFill>
        </p:spPr>
        <p:txBody>
          <a:bodyPr anchor="ctr" anchorCtr="0"/>
          <a:lstStyle>
            <a:lvl1pPr marL="0" indent="0" algn="ctr">
              <a:buNone/>
              <a:defRPr sz="3600" b="1">
                <a:solidFill>
                  <a:schemeClr val="bg1"/>
                </a:solidFill>
              </a:defRPr>
            </a:lvl1pPr>
          </a:lstStyle>
          <a:p>
            <a:pPr lvl="0"/>
            <a:r>
              <a:rPr lang="es-ES" dirty="0"/>
              <a:t>06</a:t>
            </a:r>
            <a:endParaRPr lang="es-CL" dirty="0"/>
          </a:p>
        </p:txBody>
      </p:sp>
      <p:sp>
        <p:nvSpPr>
          <p:cNvPr id="20" name="Marcador de texto 10">
            <a:extLst>
              <a:ext uri="{FF2B5EF4-FFF2-40B4-BE49-F238E27FC236}">
                <a16:creationId xmlns:a16="http://schemas.microsoft.com/office/drawing/2014/main" id="{E91A372C-E261-46BC-BFA1-C0F3E100D9FD}"/>
              </a:ext>
            </a:extLst>
          </p:cNvPr>
          <p:cNvSpPr>
            <a:spLocks noGrp="1"/>
          </p:cNvSpPr>
          <p:nvPr>
            <p:ph type="body" sz="quarter" idx="18" hasCustomPrompt="1"/>
          </p:nvPr>
        </p:nvSpPr>
        <p:spPr>
          <a:xfrm>
            <a:off x="7280728" y="4800148"/>
            <a:ext cx="4215947" cy="1041852"/>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
        <p:nvSpPr>
          <p:cNvPr id="21" name="Marcador de texto 4">
            <a:extLst>
              <a:ext uri="{FF2B5EF4-FFF2-40B4-BE49-F238E27FC236}">
                <a16:creationId xmlns:a16="http://schemas.microsoft.com/office/drawing/2014/main" id="{AAF8E3EF-9D2E-4C30-8DEF-9668964E29E8}"/>
              </a:ext>
            </a:extLst>
          </p:cNvPr>
          <p:cNvSpPr>
            <a:spLocks noGrp="1"/>
          </p:cNvSpPr>
          <p:nvPr>
            <p:ph type="body" sz="quarter" idx="19" hasCustomPrompt="1"/>
          </p:nvPr>
        </p:nvSpPr>
        <p:spPr>
          <a:xfrm>
            <a:off x="695325" y="3593648"/>
            <a:ext cx="1041852" cy="1041852"/>
          </a:xfrm>
          <a:prstGeom prst="rect">
            <a:avLst/>
          </a:prstGeom>
          <a:solidFill>
            <a:schemeClr val="accent2"/>
          </a:solidFill>
        </p:spPr>
        <p:txBody>
          <a:bodyPr anchor="ctr" anchorCtr="0"/>
          <a:lstStyle>
            <a:lvl1pPr marL="0" indent="0" algn="ctr">
              <a:buNone/>
              <a:defRPr sz="3600" b="1">
                <a:solidFill>
                  <a:schemeClr val="bg1"/>
                </a:solidFill>
              </a:defRPr>
            </a:lvl1pPr>
          </a:lstStyle>
          <a:p>
            <a:pPr lvl="0"/>
            <a:r>
              <a:rPr lang="es-ES" dirty="0"/>
              <a:t>02</a:t>
            </a:r>
            <a:endParaRPr lang="es-CL" dirty="0"/>
          </a:p>
        </p:txBody>
      </p:sp>
      <p:sp>
        <p:nvSpPr>
          <p:cNvPr id="22" name="Marcador de texto 10">
            <a:extLst>
              <a:ext uri="{FF2B5EF4-FFF2-40B4-BE49-F238E27FC236}">
                <a16:creationId xmlns:a16="http://schemas.microsoft.com/office/drawing/2014/main" id="{4DB0AA4F-28AB-4D18-9878-E7A94933C91A}"/>
              </a:ext>
            </a:extLst>
          </p:cNvPr>
          <p:cNvSpPr>
            <a:spLocks noGrp="1"/>
          </p:cNvSpPr>
          <p:nvPr>
            <p:ph type="body" sz="quarter" idx="20" hasCustomPrompt="1"/>
          </p:nvPr>
        </p:nvSpPr>
        <p:spPr>
          <a:xfrm>
            <a:off x="1737177" y="3593648"/>
            <a:ext cx="4215947" cy="1041852"/>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
        <p:nvSpPr>
          <p:cNvPr id="23" name="Marcador de texto 4">
            <a:extLst>
              <a:ext uri="{FF2B5EF4-FFF2-40B4-BE49-F238E27FC236}">
                <a16:creationId xmlns:a16="http://schemas.microsoft.com/office/drawing/2014/main" id="{2A35C372-5FA0-4538-943F-B155A08B44C2}"/>
              </a:ext>
            </a:extLst>
          </p:cNvPr>
          <p:cNvSpPr>
            <a:spLocks noGrp="1"/>
          </p:cNvSpPr>
          <p:nvPr>
            <p:ph type="body" sz="quarter" idx="21" hasCustomPrompt="1"/>
          </p:nvPr>
        </p:nvSpPr>
        <p:spPr>
          <a:xfrm>
            <a:off x="6238876" y="3593648"/>
            <a:ext cx="1041852" cy="1041852"/>
          </a:xfrm>
          <a:prstGeom prst="rect">
            <a:avLst/>
          </a:prstGeom>
          <a:solidFill>
            <a:schemeClr val="accent5"/>
          </a:solidFill>
        </p:spPr>
        <p:txBody>
          <a:bodyPr anchor="ctr" anchorCtr="0"/>
          <a:lstStyle>
            <a:lvl1pPr marL="0" indent="0" algn="ctr">
              <a:buNone/>
              <a:defRPr sz="3600" b="1">
                <a:solidFill>
                  <a:schemeClr val="bg1"/>
                </a:solidFill>
              </a:defRPr>
            </a:lvl1pPr>
          </a:lstStyle>
          <a:p>
            <a:pPr lvl="0"/>
            <a:r>
              <a:rPr lang="es-ES" dirty="0"/>
              <a:t>05</a:t>
            </a:r>
            <a:endParaRPr lang="es-CL" dirty="0"/>
          </a:p>
        </p:txBody>
      </p:sp>
      <p:sp>
        <p:nvSpPr>
          <p:cNvPr id="24" name="Marcador de texto 10">
            <a:extLst>
              <a:ext uri="{FF2B5EF4-FFF2-40B4-BE49-F238E27FC236}">
                <a16:creationId xmlns:a16="http://schemas.microsoft.com/office/drawing/2014/main" id="{966D61FD-EF43-4F6C-B395-3E7ADD61DAF1}"/>
              </a:ext>
            </a:extLst>
          </p:cNvPr>
          <p:cNvSpPr>
            <a:spLocks noGrp="1"/>
          </p:cNvSpPr>
          <p:nvPr>
            <p:ph type="body" sz="quarter" idx="22" hasCustomPrompt="1"/>
          </p:nvPr>
        </p:nvSpPr>
        <p:spPr>
          <a:xfrm>
            <a:off x="7280728" y="3593648"/>
            <a:ext cx="4215947" cy="1041852"/>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Tree>
    <p:extLst>
      <p:ext uri="{BB962C8B-B14F-4D97-AF65-F5344CB8AC3E}">
        <p14:creationId xmlns:p14="http://schemas.microsoft.com/office/powerpoint/2010/main" val="761940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xplicación con iconos">
    <p:spTree>
      <p:nvGrpSpPr>
        <p:cNvPr id="1" name=""/>
        <p:cNvGrpSpPr/>
        <p:nvPr/>
      </p:nvGrpSpPr>
      <p:grpSpPr>
        <a:xfrm>
          <a:off x="0" y="0"/>
          <a:ext cx="0" cy="0"/>
          <a:chOff x="0" y="0"/>
          <a:chExt cx="0" cy="0"/>
        </a:xfrm>
      </p:grpSpPr>
      <p:sp>
        <p:nvSpPr>
          <p:cNvPr id="17" name="Título 1">
            <a:extLst>
              <a:ext uri="{FF2B5EF4-FFF2-40B4-BE49-F238E27FC236}">
                <a16:creationId xmlns:a16="http://schemas.microsoft.com/office/drawing/2014/main" id="{92AC821A-C21A-4DCE-A615-860412C30894}"/>
              </a:ext>
            </a:extLst>
          </p:cNvPr>
          <p:cNvSpPr>
            <a:spLocks noGrp="1"/>
          </p:cNvSpPr>
          <p:nvPr>
            <p:ph type="ctrTitle" hasCustomPrompt="1"/>
          </p:nvPr>
        </p:nvSpPr>
        <p:spPr>
          <a:xfrm>
            <a:off x="2319338" y="1376138"/>
            <a:ext cx="7553324" cy="619124"/>
          </a:xfrm>
          <a:prstGeom prst="rect">
            <a:avLst/>
          </a:prstGeom>
        </p:spPr>
        <p:txBody>
          <a:bodyPr lIns="0" tIns="0" rIns="0" bIns="0" anchor="t" anchorCtr="0">
            <a:normAutofit/>
          </a:bodyPr>
          <a:lstStyle>
            <a:lvl1pPr algn="ctr">
              <a:lnSpc>
                <a:spcPts val="2700"/>
              </a:lnSpc>
              <a:defRPr sz="2400" b="1">
                <a:solidFill>
                  <a:schemeClr val="accent1"/>
                </a:solidFill>
              </a:defRPr>
            </a:lvl1pPr>
          </a:lstStyle>
          <a:p>
            <a:r>
              <a:rPr lang="es-ES" dirty="0"/>
              <a:t>Título o</a:t>
            </a:r>
            <a:br>
              <a:rPr lang="es-ES" dirty="0"/>
            </a:br>
            <a:r>
              <a:rPr lang="es-ES" dirty="0"/>
              <a:t>Enunciado</a:t>
            </a:r>
            <a:endParaRPr lang="es-CL" dirty="0"/>
          </a:p>
        </p:txBody>
      </p:sp>
    </p:spTree>
    <p:extLst>
      <p:ext uri="{BB962C8B-B14F-4D97-AF65-F5344CB8AC3E}">
        <p14:creationId xmlns:p14="http://schemas.microsoft.com/office/powerpoint/2010/main" val="879510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Imagen 7" descr="Interfaz de usuario gráfica, Texto&#10;&#10;Descripción generada automáticamente con confianza media">
            <a:extLst>
              <a:ext uri="{FF2B5EF4-FFF2-40B4-BE49-F238E27FC236}">
                <a16:creationId xmlns:a16="http://schemas.microsoft.com/office/drawing/2014/main" id="{6AD0B9F3-4697-4347-92BE-0FB009626992}"/>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9" name="CuadroTexto 8">
            <a:extLst>
              <a:ext uri="{FF2B5EF4-FFF2-40B4-BE49-F238E27FC236}">
                <a16:creationId xmlns:a16="http://schemas.microsoft.com/office/drawing/2014/main" id="{5B85F780-4714-4CE5-8632-81CB879785C0}"/>
              </a:ext>
            </a:extLst>
          </p:cNvPr>
          <p:cNvSpPr txBox="1"/>
          <p:nvPr userDrawn="1"/>
        </p:nvSpPr>
        <p:spPr>
          <a:xfrm>
            <a:off x="723900" y="6362700"/>
            <a:ext cx="1827423" cy="239937"/>
          </a:xfrm>
          <a:prstGeom prst="rect">
            <a:avLst/>
          </a:prstGeom>
          <a:noFill/>
        </p:spPr>
        <p:txBody>
          <a:bodyPr wrap="square" lIns="0" tIns="0" rIns="0" bIns="0" rtlCol="0">
            <a:spAutoFit/>
          </a:bodyPr>
          <a:lstStyle/>
          <a:p>
            <a:pPr algn="l">
              <a:lnSpc>
                <a:spcPts val="2200"/>
              </a:lnSpc>
            </a:pPr>
            <a:r>
              <a:rPr lang="es-ES" sz="1000" b="0" dirty="0">
                <a:solidFill>
                  <a:schemeClr val="accent1"/>
                </a:solidFill>
              </a:rPr>
              <a:t>Profesor: </a:t>
            </a:r>
            <a:r>
              <a:rPr lang="es-ES" sz="1000" b="1" dirty="0">
                <a:solidFill>
                  <a:schemeClr val="accent3"/>
                </a:solidFill>
              </a:rPr>
              <a:t>Néstor Campos</a:t>
            </a:r>
            <a:endParaRPr lang="es-CL" sz="1000" b="1" dirty="0">
              <a:solidFill>
                <a:schemeClr val="accent3"/>
              </a:solidFill>
            </a:endParaRPr>
          </a:p>
        </p:txBody>
      </p:sp>
    </p:spTree>
    <p:extLst>
      <p:ext uri="{BB962C8B-B14F-4D97-AF65-F5344CB8AC3E}">
        <p14:creationId xmlns:p14="http://schemas.microsoft.com/office/powerpoint/2010/main" val="332628175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50" r:id="rId3"/>
    <p:sldLayoutId id="2147483662" r:id="rId4"/>
    <p:sldLayoutId id="2147483663" r:id="rId5"/>
    <p:sldLayoutId id="2147483664" r:id="rId6"/>
    <p:sldLayoutId id="2147483669" r:id="rId7"/>
    <p:sldLayoutId id="2147483665" r:id="rId8"/>
    <p:sldLayoutId id="2147483666" r:id="rId9"/>
    <p:sldLayoutId id="2147483649" r:id="rId10"/>
    <p:sldLayoutId id="2147483668" r:id="rId11"/>
    <p:sldLayoutId id="214748366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80" userDrawn="1">
          <p15:clr>
            <a:srgbClr val="F26B43"/>
          </p15:clr>
        </p15:guide>
        <p15:guide id="2" pos="43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diagramLayout" Target="../diagrams/layout2.xml"/><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diagramData" Target="../diagrams/data2.xml"/><Relationship Id="rId16" Type="http://schemas.openxmlformats.org/officeDocument/2006/relationships/image" Target="../media/image22.svg"/><Relationship Id="rId1" Type="http://schemas.openxmlformats.org/officeDocument/2006/relationships/slideLayout" Target="../slideLayouts/slideLayout9.xml"/><Relationship Id="rId6" Type="http://schemas.microsoft.com/office/2007/relationships/diagramDrawing" Target="../diagrams/drawing2.xml"/><Relationship Id="rId11" Type="http://schemas.openxmlformats.org/officeDocument/2006/relationships/image" Target="../media/image17.png"/><Relationship Id="rId5" Type="http://schemas.openxmlformats.org/officeDocument/2006/relationships/diagramColors" Target="../diagrams/colors2.xml"/><Relationship Id="rId15" Type="http://schemas.openxmlformats.org/officeDocument/2006/relationships/image" Target="../media/image21.png"/><Relationship Id="rId10" Type="http://schemas.openxmlformats.org/officeDocument/2006/relationships/image" Target="../media/image16.svg"/><Relationship Id="rId4" Type="http://schemas.openxmlformats.org/officeDocument/2006/relationships/diagramQuickStyle" Target="../diagrams/quickStyle2.xml"/><Relationship Id="rId9" Type="http://schemas.openxmlformats.org/officeDocument/2006/relationships/image" Target="../media/image15.png"/><Relationship Id="rId14" Type="http://schemas.openxmlformats.org/officeDocument/2006/relationships/image" Target="../media/image20.sv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6E19920A-FCF3-4BA3-BBD1-A56B54B0B70A}"/>
              </a:ext>
            </a:extLst>
          </p:cNvPr>
          <p:cNvSpPr/>
          <p:nvPr/>
        </p:nvSpPr>
        <p:spPr>
          <a:xfrm>
            <a:off x="279918" y="1950098"/>
            <a:ext cx="4767943" cy="3405673"/>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a:p>
        </p:txBody>
      </p:sp>
      <p:sp>
        <p:nvSpPr>
          <p:cNvPr id="6" name="Rectángulo 5">
            <a:extLst>
              <a:ext uri="{FF2B5EF4-FFF2-40B4-BE49-F238E27FC236}">
                <a16:creationId xmlns:a16="http://schemas.microsoft.com/office/drawing/2014/main" id="{5C93F739-76F3-4AEB-9BB9-C6E16B7F81F4}"/>
              </a:ext>
            </a:extLst>
          </p:cNvPr>
          <p:cNvSpPr/>
          <p:nvPr/>
        </p:nvSpPr>
        <p:spPr>
          <a:xfrm>
            <a:off x="279918" y="1950097"/>
            <a:ext cx="144000" cy="3405673"/>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a:p>
        </p:txBody>
      </p:sp>
      <p:sp>
        <p:nvSpPr>
          <p:cNvPr id="7" name="CuadroTexto 6">
            <a:extLst>
              <a:ext uri="{FF2B5EF4-FFF2-40B4-BE49-F238E27FC236}">
                <a16:creationId xmlns:a16="http://schemas.microsoft.com/office/drawing/2014/main" id="{81FD2E5F-D0ED-4BAA-9A6B-2C6BEC22BB1D}"/>
              </a:ext>
            </a:extLst>
          </p:cNvPr>
          <p:cNvSpPr txBox="1"/>
          <p:nvPr/>
        </p:nvSpPr>
        <p:spPr>
          <a:xfrm>
            <a:off x="625149" y="2263802"/>
            <a:ext cx="4077477" cy="841256"/>
          </a:xfrm>
          <a:prstGeom prst="rect">
            <a:avLst/>
          </a:prstGeom>
          <a:noFill/>
        </p:spPr>
        <p:txBody>
          <a:bodyPr wrap="square" lIns="0" tIns="0" rIns="0" bIns="0" rtlCol="0">
            <a:spAutoFit/>
          </a:bodyPr>
          <a:lstStyle/>
          <a:p>
            <a:pPr>
              <a:lnSpc>
                <a:spcPts val="3400"/>
              </a:lnSpc>
            </a:pPr>
            <a:r>
              <a:rPr lang="es-ES" sz="2800" b="1" dirty="0">
                <a:solidFill>
                  <a:schemeClr val="bg1"/>
                </a:solidFill>
              </a:rPr>
              <a:t>Diplomado en Big Data y Ciencia de Datos</a:t>
            </a:r>
          </a:p>
        </p:txBody>
      </p:sp>
      <p:sp>
        <p:nvSpPr>
          <p:cNvPr id="8" name="CuadroTexto 7">
            <a:extLst>
              <a:ext uri="{FF2B5EF4-FFF2-40B4-BE49-F238E27FC236}">
                <a16:creationId xmlns:a16="http://schemas.microsoft.com/office/drawing/2014/main" id="{8D38985D-BA15-43E7-B851-EB6F9366569D}"/>
              </a:ext>
            </a:extLst>
          </p:cNvPr>
          <p:cNvSpPr txBox="1"/>
          <p:nvPr/>
        </p:nvSpPr>
        <p:spPr>
          <a:xfrm>
            <a:off x="625149" y="3239081"/>
            <a:ext cx="4077477" cy="884858"/>
          </a:xfrm>
          <a:prstGeom prst="rect">
            <a:avLst/>
          </a:prstGeom>
          <a:noFill/>
        </p:spPr>
        <p:txBody>
          <a:bodyPr wrap="square" lIns="0" tIns="0" rIns="0" bIns="0" rtlCol="0">
            <a:spAutoFit/>
          </a:bodyPr>
          <a:lstStyle/>
          <a:p>
            <a:pPr>
              <a:lnSpc>
                <a:spcPts val="2300"/>
              </a:lnSpc>
            </a:pPr>
            <a:r>
              <a:rPr lang="es-ES_tradnl" sz="2000" b="1" dirty="0">
                <a:solidFill>
                  <a:schemeClr val="accent1">
                    <a:lumMod val="20000"/>
                    <a:lumOff val="80000"/>
                  </a:schemeClr>
                </a:solidFill>
              </a:rPr>
              <a:t>Curso: Arquitectura e Infraestructura para Big Data y Data </a:t>
            </a:r>
            <a:r>
              <a:rPr lang="en-US" sz="2000" b="1" dirty="0">
                <a:solidFill>
                  <a:schemeClr val="accent1">
                    <a:lumMod val="20000"/>
                    <a:lumOff val="80000"/>
                  </a:schemeClr>
                </a:solidFill>
              </a:rPr>
              <a:t>Science</a:t>
            </a:r>
          </a:p>
        </p:txBody>
      </p:sp>
      <p:sp>
        <p:nvSpPr>
          <p:cNvPr id="9" name="CuadroTexto 8">
            <a:extLst>
              <a:ext uri="{FF2B5EF4-FFF2-40B4-BE49-F238E27FC236}">
                <a16:creationId xmlns:a16="http://schemas.microsoft.com/office/drawing/2014/main" id="{17130157-68DA-41E8-89CF-F50461673836}"/>
              </a:ext>
            </a:extLst>
          </p:cNvPr>
          <p:cNvSpPr txBox="1"/>
          <p:nvPr/>
        </p:nvSpPr>
        <p:spPr>
          <a:xfrm>
            <a:off x="625149" y="4522136"/>
            <a:ext cx="4077477" cy="564257"/>
          </a:xfrm>
          <a:prstGeom prst="rect">
            <a:avLst/>
          </a:prstGeom>
          <a:noFill/>
        </p:spPr>
        <p:txBody>
          <a:bodyPr wrap="square" lIns="0" tIns="0" rIns="0" bIns="0" rtlCol="0">
            <a:spAutoFit/>
          </a:bodyPr>
          <a:lstStyle/>
          <a:p>
            <a:pPr>
              <a:lnSpc>
                <a:spcPts val="2200"/>
              </a:lnSpc>
            </a:pPr>
            <a:r>
              <a:rPr lang="es-ES" sz="1400" b="0" dirty="0">
                <a:solidFill>
                  <a:schemeClr val="bg1"/>
                </a:solidFill>
              </a:rPr>
              <a:t>Profesor:</a:t>
            </a:r>
            <a:br>
              <a:rPr lang="es-ES" sz="1600" b="1" dirty="0">
                <a:solidFill>
                  <a:schemeClr val="bg1"/>
                </a:solidFill>
              </a:rPr>
            </a:br>
            <a:r>
              <a:rPr lang="es-ES" b="1" dirty="0">
                <a:solidFill>
                  <a:schemeClr val="bg1"/>
                </a:solidFill>
              </a:rPr>
              <a:t>Néstor Campos</a:t>
            </a:r>
            <a:endParaRPr lang="es-CL" b="1" dirty="0">
              <a:solidFill>
                <a:schemeClr val="bg1"/>
              </a:solidFill>
            </a:endParaRPr>
          </a:p>
        </p:txBody>
      </p:sp>
      <p:pic>
        <p:nvPicPr>
          <p:cNvPr id="1026" name="Picture 2">
            <a:extLst>
              <a:ext uri="{FF2B5EF4-FFF2-40B4-BE49-F238E27FC236}">
                <a16:creationId xmlns:a16="http://schemas.microsoft.com/office/drawing/2014/main" id="{E45408FE-AB3E-114F-8F45-59960B629DFA}"/>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35820" r="35820"/>
          <a:stretch>
            <a:fillRect/>
          </a:stretch>
        </p:blipFill>
        <p:spPr bwMode="auto">
          <a:xfrm>
            <a:off x="4850296" y="314323"/>
            <a:ext cx="2352675" cy="62198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atro propuestas interesantes de Big Data">
            <a:extLst>
              <a:ext uri="{FF2B5EF4-FFF2-40B4-BE49-F238E27FC236}">
                <a16:creationId xmlns:a16="http://schemas.microsoft.com/office/drawing/2014/main" id="{CCD57AF4-3500-D145-B132-7239B8DB6620}"/>
              </a:ext>
            </a:extLst>
          </p:cNvPr>
          <p:cNvPicPr>
            <a:picLocks noGrp="1" noChangeAspect="1" noChangeArrowheads="1"/>
          </p:cNvPicPr>
          <p:nvPr>
            <p:ph type="pic" sz="quarter" idx="11"/>
          </p:nvPr>
        </p:nvPicPr>
        <p:blipFill>
          <a:blip r:embed="rId3">
            <a:extLst>
              <a:ext uri="{28A0092B-C50C-407E-A947-70E740481C1C}">
                <a14:useLocalDpi xmlns:a14="http://schemas.microsoft.com/office/drawing/2010/main" val="0"/>
              </a:ext>
            </a:extLst>
          </a:blip>
          <a:srcRect l="37825" r="37825"/>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E22EB22-5862-424C-91BE-BDFCE7C35CF5}"/>
              </a:ext>
            </a:extLst>
          </p:cNvPr>
          <p:cNvPicPr>
            <a:picLocks noGrp="1" noChangeAspect="1" noChangeArrowheads="1"/>
          </p:cNvPicPr>
          <p:nvPr>
            <p:ph type="pic" sz="quarter" idx="12"/>
          </p:nvPr>
        </p:nvPicPr>
        <p:blipFill>
          <a:blip r:embed="rId4">
            <a:extLst>
              <a:ext uri="{28A0092B-C50C-407E-A947-70E740481C1C}">
                <a14:useLocalDpi xmlns:a14="http://schemas.microsoft.com/office/drawing/2010/main" val="0"/>
              </a:ext>
            </a:extLst>
          </a:blip>
          <a:srcRect l="37392" r="37392"/>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6471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1A10E7-5C20-E747-A559-5423C4D8FBF6}"/>
              </a:ext>
            </a:extLst>
          </p:cNvPr>
          <p:cNvSpPr>
            <a:spLocks noGrp="1"/>
          </p:cNvSpPr>
          <p:nvPr>
            <p:ph type="ctrTitle"/>
          </p:nvPr>
        </p:nvSpPr>
        <p:spPr/>
        <p:txBody>
          <a:bodyPr>
            <a:normAutofit fontScale="90000"/>
          </a:bodyPr>
          <a:lstStyle/>
          <a:p>
            <a:r>
              <a:rPr lang="es-CL" dirty="0"/>
              <a:t>Lenguajes para Data Science</a:t>
            </a:r>
          </a:p>
        </p:txBody>
      </p:sp>
      <p:pic>
        <p:nvPicPr>
          <p:cNvPr id="7" name="Google Shape;124;p8">
            <a:extLst>
              <a:ext uri="{FF2B5EF4-FFF2-40B4-BE49-F238E27FC236}">
                <a16:creationId xmlns:a16="http://schemas.microsoft.com/office/drawing/2014/main" id="{91CFD271-3E11-2C47-A96C-FC20AAFA9DEF}"/>
              </a:ext>
            </a:extLst>
          </p:cNvPr>
          <p:cNvPicPr preferRelativeResize="0"/>
          <p:nvPr/>
        </p:nvPicPr>
        <p:blipFill rotWithShape="1">
          <a:blip r:embed="rId2">
            <a:alphaModFix/>
          </a:blip>
          <a:srcRect/>
          <a:stretch/>
        </p:blipFill>
        <p:spPr>
          <a:xfrm>
            <a:off x="4153763" y="717842"/>
            <a:ext cx="6696092" cy="5135562"/>
          </a:xfrm>
          <a:prstGeom prst="rect">
            <a:avLst/>
          </a:prstGeom>
          <a:noFill/>
          <a:ln>
            <a:noFill/>
          </a:ln>
        </p:spPr>
      </p:pic>
    </p:spTree>
    <p:extLst>
      <p:ext uri="{BB962C8B-B14F-4D97-AF65-F5344CB8AC3E}">
        <p14:creationId xmlns:p14="http://schemas.microsoft.com/office/powerpoint/2010/main" val="3539623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1A10E7-5C20-E747-A559-5423C4D8FBF6}"/>
              </a:ext>
            </a:extLst>
          </p:cNvPr>
          <p:cNvSpPr>
            <a:spLocks noGrp="1"/>
          </p:cNvSpPr>
          <p:nvPr>
            <p:ph type="ctrTitle"/>
          </p:nvPr>
        </p:nvSpPr>
        <p:spPr/>
        <p:txBody>
          <a:bodyPr>
            <a:noAutofit/>
          </a:bodyPr>
          <a:lstStyle/>
          <a:p>
            <a:r>
              <a:rPr lang="es-CL" sz="2000" dirty="0"/>
              <a:t>Diferencias entre: Data Science, Inteligencia Artificial y Aprendizaje autónomo</a:t>
            </a:r>
          </a:p>
        </p:txBody>
      </p:sp>
      <p:graphicFrame>
        <p:nvGraphicFramePr>
          <p:cNvPr id="7" name="Diagrama 6">
            <a:extLst>
              <a:ext uri="{FF2B5EF4-FFF2-40B4-BE49-F238E27FC236}">
                <a16:creationId xmlns:a16="http://schemas.microsoft.com/office/drawing/2014/main" id="{D72C5033-0DA9-204C-BDDA-A33DBBC0A6CE}"/>
              </a:ext>
            </a:extLst>
          </p:cNvPr>
          <p:cNvGraphicFramePr/>
          <p:nvPr>
            <p:extLst>
              <p:ext uri="{D42A27DB-BD31-4B8C-83A1-F6EECF244321}">
                <p14:modId xmlns:p14="http://schemas.microsoft.com/office/powerpoint/2010/main" val="2027260442"/>
              </p:ext>
            </p:extLst>
          </p:nvPr>
        </p:nvGraphicFramePr>
        <p:xfrm>
          <a:off x="1" y="2425959"/>
          <a:ext cx="12191999" cy="35875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4548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1A10E7-5C20-E747-A559-5423C4D8FBF6}"/>
              </a:ext>
            </a:extLst>
          </p:cNvPr>
          <p:cNvSpPr>
            <a:spLocks noGrp="1"/>
          </p:cNvSpPr>
          <p:nvPr>
            <p:ph type="ctrTitle"/>
          </p:nvPr>
        </p:nvSpPr>
        <p:spPr>
          <a:xfrm>
            <a:off x="1041044" y="3119438"/>
            <a:ext cx="3092417" cy="619124"/>
          </a:xfrm>
        </p:spPr>
        <p:txBody>
          <a:bodyPr>
            <a:noAutofit/>
          </a:bodyPr>
          <a:lstStyle/>
          <a:p>
            <a:r>
              <a:rPr lang="es-CL" sz="2000" dirty="0"/>
              <a:t>¿Cómo el Data Science está transformado los negocio?</a:t>
            </a:r>
          </a:p>
        </p:txBody>
      </p:sp>
      <p:graphicFrame>
        <p:nvGraphicFramePr>
          <p:cNvPr id="4" name="Diagrama 3">
            <a:extLst>
              <a:ext uri="{FF2B5EF4-FFF2-40B4-BE49-F238E27FC236}">
                <a16:creationId xmlns:a16="http://schemas.microsoft.com/office/drawing/2014/main" id="{27D54B08-0AE7-7343-9E0C-EC79693F445D}"/>
              </a:ext>
            </a:extLst>
          </p:cNvPr>
          <p:cNvGraphicFramePr/>
          <p:nvPr>
            <p:extLst>
              <p:ext uri="{D42A27DB-BD31-4B8C-83A1-F6EECF244321}">
                <p14:modId xmlns:p14="http://schemas.microsoft.com/office/powerpoint/2010/main" val="636696692"/>
              </p:ext>
            </p:extLst>
          </p:nvPr>
        </p:nvGraphicFramePr>
        <p:xfrm>
          <a:off x="3946849" y="1667026"/>
          <a:ext cx="7553324" cy="41430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Gráfico 5" descr="Target Audience con relleno sólido">
            <a:extLst>
              <a:ext uri="{FF2B5EF4-FFF2-40B4-BE49-F238E27FC236}">
                <a16:creationId xmlns:a16="http://schemas.microsoft.com/office/drawing/2014/main" id="{410178CD-8BC9-C343-8372-E5200EBD628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90737" y="1942599"/>
            <a:ext cx="501315" cy="501315"/>
          </a:xfrm>
          <a:prstGeom prst="rect">
            <a:avLst/>
          </a:prstGeom>
        </p:spPr>
      </p:pic>
      <p:pic>
        <p:nvPicPr>
          <p:cNvPr id="8" name="Gráfico 7" descr="Traffic light con relleno sólido">
            <a:extLst>
              <a:ext uri="{FF2B5EF4-FFF2-40B4-BE49-F238E27FC236}">
                <a16:creationId xmlns:a16="http://schemas.microsoft.com/office/drawing/2014/main" id="{930DCC21-487C-2649-8103-38C81B49348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43664" y="2719487"/>
            <a:ext cx="525379" cy="525379"/>
          </a:xfrm>
          <a:prstGeom prst="rect">
            <a:avLst/>
          </a:prstGeom>
        </p:spPr>
      </p:pic>
      <p:pic>
        <p:nvPicPr>
          <p:cNvPr id="10" name="Gráfico 9" descr="Doctor male con relleno sólido">
            <a:extLst>
              <a:ext uri="{FF2B5EF4-FFF2-40B4-BE49-F238E27FC236}">
                <a16:creationId xmlns:a16="http://schemas.microsoft.com/office/drawing/2014/main" id="{171A8C05-8BF3-3544-81CA-F247067839C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59968" y="3479882"/>
            <a:ext cx="525378" cy="525378"/>
          </a:xfrm>
          <a:prstGeom prst="rect">
            <a:avLst/>
          </a:prstGeom>
        </p:spPr>
      </p:pic>
      <p:pic>
        <p:nvPicPr>
          <p:cNvPr id="12" name="Gráfico 11" descr="Blockchain contorno">
            <a:extLst>
              <a:ext uri="{FF2B5EF4-FFF2-40B4-BE49-F238E27FC236}">
                <a16:creationId xmlns:a16="http://schemas.microsoft.com/office/drawing/2014/main" id="{EABEA910-B15F-9B43-A51D-F7E1089B962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43664" y="4240276"/>
            <a:ext cx="525378" cy="525378"/>
          </a:xfrm>
          <a:prstGeom prst="rect">
            <a:avLst/>
          </a:prstGeom>
        </p:spPr>
      </p:pic>
      <p:pic>
        <p:nvPicPr>
          <p:cNvPr id="14" name="Gráfico 13" descr="Raw Materials con relleno sólido">
            <a:extLst>
              <a:ext uri="{FF2B5EF4-FFF2-40B4-BE49-F238E27FC236}">
                <a16:creationId xmlns:a16="http://schemas.microsoft.com/office/drawing/2014/main" id="{8CBAFE6D-75F1-7348-8262-2E35E368A07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078705" y="5026040"/>
            <a:ext cx="525378" cy="525378"/>
          </a:xfrm>
          <a:prstGeom prst="rect">
            <a:avLst/>
          </a:prstGeom>
        </p:spPr>
      </p:pic>
    </p:spTree>
    <p:extLst>
      <p:ext uri="{BB962C8B-B14F-4D97-AF65-F5344CB8AC3E}">
        <p14:creationId xmlns:p14="http://schemas.microsoft.com/office/powerpoint/2010/main" val="4243081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A2A65C-F191-1543-9854-9FDE4FE84E4F}"/>
              </a:ext>
            </a:extLst>
          </p:cNvPr>
          <p:cNvSpPr>
            <a:spLocks noGrp="1"/>
          </p:cNvSpPr>
          <p:nvPr>
            <p:ph type="ctrTitle"/>
          </p:nvPr>
        </p:nvSpPr>
        <p:spPr/>
        <p:txBody>
          <a:bodyPr>
            <a:normAutofit fontScale="90000"/>
          </a:bodyPr>
          <a:lstStyle/>
          <a:p>
            <a:r>
              <a:rPr lang="es-CL" dirty="0"/>
              <a:t>Proceso del Data Science</a:t>
            </a:r>
          </a:p>
        </p:txBody>
      </p:sp>
      <p:sp>
        <p:nvSpPr>
          <p:cNvPr id="4" name="Marcador de texto 3">
            <a:extLst>
              <a:ext uri="{FF2B5EF4-FFF2-40B4-BE49-F238E27FC236}">
                <a16:creationId xmlns:a16="http://schemas.microsoft.com/office/drawing/2014/main" id="{82B63B89-795F-DE42-9D65-8B3EAA81A1CB}"/>
              </a:ext>
            </a:extLst>
          </p:cNvPr>
          <p:cNvSpPr>
            <a:spLocks noGrp="1"/>
          </p:cNvSpPr>
          <p:nvPr>
            <p:ph type="body" idx="10"/>
          </p:nvPr>
        </p:nvSpPr>
        <p:spPr/>
        <p:txBody>
          <a:bodyPr anchor="ctr"/>
          <a:lstStyle/>
          <a:p>
            <a:r>
              <a:rPr lang="es-CL" dirty="0"/>
              <a:t>El proceso para la ejecución de proyecto de ciencia de datos es más </a:t>
            </a:r>
            <a:r>
              <a:rPr lang="es-CL" b="1" dirty="0">
                <a:solidFill>
                  <a:schemeClr val="accent1"/>
                </a:solidFill>
              </a:rPr>
              <a:t>iterativo</a:t>
            </a:r>
            <a:r>
              <a:rPr lang="es-CL" dirty="0"/>
              <a:t> que lineal. </a:t>
            </a:r>
          </a:p>
          <a:p>
            <a:r>
              <a:rPr lang="es-CL" dirty="0"/>
              <a:t>De todas maneras presentamos a continuación el flujo normal del ciclo de vida para un proyecto de modelamiento de datos:</a:t>
            </a:r>
          </a:p>
        </p:txBody>
      </p:sp>
      <p:graphicFrame>
        <p:nvGraphicFramePr>
          <p:cNvPr id="5" name="Diagrama 4">
            <a:extLst>
              <a:ext uri="{FF2B5EF4-FFF2-40B4-BE49-F238E27FC236}">
                <a16:creationId xmlns:a16="http://schemas.microsoft.com/office/drawing/2014/main" id="{77D09107-713A-3541-A70B-805F150A76F7}"/>
              </a:ext>
            </a:extLst>
          </p:cNvPr>
          <p:cNvGraphicFramePr/>
          <p:nvPr>
            <p:extLst>
              <p:ext uri="{D42A27DB-BD31-4B8C-83A1-F6EECF244321}">
                <p14:modId xmlns:p14="http://schemas.microsoft.com/office/powerpoint/2010/main" val="2893741124"/>
              </p:ext>
            </p:extLst>
          </p:nvPr>
        </p:nvGraphicFramePr>
        <p:xfrm>
          <a:off x="4615705" y="1500523"/>
          <a:ext cx="6161152" cy="43534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4725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A2A65C-F191-1543-9854-9FDE4FE84E4F}"/>
              </a:ext>
            </a:extLst>
          </p:cNvPr>
          <p:cNvSpPr>
            <a:spLocks noGrp="1"/>
          </p:cNvSpPr>
          <p:nvPr>
            <p:ph type="ctrTitle"/>
          </p:nvPr>
        </p:nvSpPr>
        <p:spPr/>
        <p:txBody>
          <a:bodyPr>
            <a:normAutofit/>
          </a:bodyPr>
          <a:lstStyle/>
          <a:p>
            <a:r>
              <a:rPr lang="es-CL" dirty="0"/>
              <a:t>Planificación</a:t>
            </a:r>
          </a:p>
        </p:txBody>
      </p:sp>
      <p:sp>
        <p:nvSpPr>
          <p:cNvPr id="4" name="Marcador de texto 3">
            <a:extLst>
              <a:ext uri="{FF2B5EF4-FFF2-40B4-BE49-F238E27FC236}">
                <a16:creationId xmlns:a16="http://schemas.microsoft.com/office/drawing/2014/main" id="{82B63B89-795F-DE42-9D65-8B3EAA81A1CB}"/>
              </a:ext>
            </a:extLst>
          </p:cNvPr>
          <p:cNvSpPr>
            <a:spLocks noGrp="1"/>
          </p:cNvSpPr>
          <p:nvPr>
            <p:ph type="body" idx="10"/>
          </p:nvPr>
        </p:nvSpPr>
        <p:spPr/>
        <p:txBody>
          <a:bodyPr anchor="ctr"/>
          <a:lstStyle/>
          <a:p>
            <a:r>
              <a:rPr lang="es-CL" dirty="0"/>
              <a:t>Definición del proyecto y sus posibles resultados.</a:t>
            </a:r>
          </a:p>
          <a:p>
            <a:endParaRPr lang="es-CL" dirty="0"/>
          </a:p>
          <a:p>
            <a:r>
              <a:rPr lang="es-CL" i="1" dirty="0"/>
              <a:t>Tener el considerar la clara definición del alcance, los costos y el tiempos destinado para la ejecución de la iniciativa.</a:t>
            </a:r>
          </a:p>
        </p:txBody>
      </p:sp>
      <p:graphicFrame>
        <p:nvGraphicFramePr>
          <p:cNvPr id="6" name="Diagrama 5">
            <a:extLst>
              <a:ext uri="{FF2B5EF4-FFF2-40B4-BE49-F238E27FC236}">
                <a16:creationId xmlns:a16="http://schemas.microsoft.com/office/drawing/2014/main" id="{E7C54D60-C942-DF4A-B0E7-EFF4163FEE14}"/>
              </a:ext>
            </a:extLst>
          </p:cNvPr>
          <p:cNvGraphicFramePr/>
          <p:nvPr>
            <p:extLst>
              <p:ext uri="{D42A27DB-BD31-4B8C-83A1-F6EECF244321}">
                <p14:modId xmlns:p14="http://schemas.microsoft.com/office/powerpoint/2010/main" val="1528583122"/>
              </p:ext>
            </p:extLst>
          </p:nvPr>
        </p:nvGraphicFramePr>
        <p:xfrm>
          <a:off x="4615705" y="1500523"/>
          <a:ext cx="6161152" cy="43534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76675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A2A65C-F191-1543-9854-9FDE4FE84E4F}"/>
              </a:ext>
            </a:extLst>
          </p:cNvPr>
          <p:cNvSpPr>
            <a:spLocks noGrp="1"/>
          </p:cNvSpPr>
          <p:nvPr>
            <p:ph type="ctrTitle"/>
          </p:nvPr>
        </p:nvSpPr>
        <p:spPr/>
        <p:txBody>
          <a:bodyPr>
            <a:normAutofit fontScale="90000"/>
          </a:bodyPr>
          <a:lstStyle/>
          <a:p>
            <a:r>
              <a:rPr lang="es-CL" dirty="0"/>
              <a:t>Construcción del modelo de datos</a:t>
            </a:r>
          </a:p>
        </p:txBody>
      </p:sp>
      <p:sp>
        <p:nvSpPr>
          <p:cNvPr id="4" name="Marcador de texto 3">
            <a:extLst>
              <a:ext uri="{FF2B5EF4-FFF2-40B4-BE49-F238E27FC236}">
                <a16:creationId xmlns:a16="http://schemas.microsoft.com/office/drawing/2014/main" id="{82B63B89-795F-DE42-9D65-8B3EAA81A1CB}"/>
              </a:ext>
            </a:extLst>
          </p:cNvPr>
          <p:cNvSpPr>
            <a:spLocks noGrp="1"/>
          </p:cNvSpPr>
          <p:nvPr>
            <p:ph type="body" idx="10"/>
          </p:nvPr>
        </p:nvSpPr>
        <p:spPr/>
        <p:txBody>
          <a:bodyPr anchor="ctr"/>
          <a:lstStyle/>
          <a:p>
            <a:r>
              <a:rPr lang="es-CL" dirty="0"/>
              <a:t>Con frecuencia se utilizan se usan  variedad de bibliotecas de código abierto o herramientas en la base de datos para construir modelos de aprendizaje autónomo.</a:t>
            </a:r>
          </a:p>
          <a:p>
            <a:endParaRPr lang="es-CL" dirty="0"/>
          </a:p>
          <a:p>
            <a:r>
              <a:rPr lang="es-CL" dirty="0"/>
              <a:t>Es muy común que los usuarios necesiten </a:t>
            </a:r>
            <a:r>
              <a:rPr lang="es-CL" dirty="0" err="1"/>
              <a:t>API’s</a:t>
            </a:r>
            <a:r>
              <a:rPr lang="es-CL" dirty="0"/>
              <a:t> para que los ayuden con la ingestión de datos, las visualizaciones y la creación de perfiles de datos o la ingeniería de funciones.</a:t>
            </a:r>
          </a:p>
        </p:txBody>
      </p:sp>
      <p:graphicFrame>
        <p:nvGraphicFramePr>
          <p:cNvPr id="6" name="Diagrama 5">
            <a:extLst>
              <a:ext uri="{FF2B5EF4-FFF2-40B4-BE49-F238E27FC236}">
                <a16:creationId xmlns:a16="http://schemas.microsoft.com/office/drawing/2014/main" id="{E7C54D60-C942-DF4A-B0E7-EFF4163FEE14}"/>
              </a:ext>
            </a:extLst>
          </p:cNvPr>
          <p:cNvGraphicFramePr/>
          <p:nvPr>
            <p:extLst>
              <p:ext uri="{D42A27DB-BD31-4B8C-83A1-F6EECF244321}">
                <p14:modId xmlns:p14="http://schemas.microsoft.com/office/powerpoint/2010/main" val="463005258"/>
              </p:ext>
            </p:extLst>
          </p:nvPr>
        </p:nvGraphicFramePr>
        <p:xfrm>
          <a:off x="4615705" y="1500523"/>
          <a:ext cx="6161152" cy="43534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15533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A2A65C-F191-1543-9854-9FDE4FE84E4F}"/>
              </a:ext>
            </a:extLst>
          </p:cNvPr>
          <p:cNvSpPr>
            <a:spLocks noGrp="1"/>
          </p:cNvSpPr>
          <p:nvPr>
            <p:ph type="ctrTitle"/>
          </p:nvPr>
        </p:nvSpPr>
        <p:spPr/>
        <p:txBody>
          <a:bodyPr>
            <a:normAutofit/>
          </a:bodyPr>
          <a:lstStyle/>
          <a:p>
            <a:r>
              <a:rPr lang="es-CL" dirty="0"/>
              <a:t>Evaluar un modelo</a:t>
            </a:r>
          </a:p>
        </p:txBody>
      </p:sp>
      <p:sp>
        <p:nvSpPr>
          <p:cNvPr id="4" name="Marcador de texto 3">
            <a:extLst>
              <a:ext uri="{FF2B5EF4-FFF2-40B4-BE49-F238E27FC236}">
                <a16:creationId xmlns:a16="http://schemas.microsoft.com/office/drawing/2014/main" id="{82B63B89-795F-DE42-9D65-8B3EAA81A1CB}"/>
              </a:ext>
            </a:extLst>
          </p:cNvPr>
          <p:cNvSpPr>
            <a:spLocks noGrp="1"/>
          </p:cNvSpPr>
          <p:nvPr>
            <p:ph type="body" idx="10"/>
          </p:nvPr>
        </p:nvSpPr>
        <p:spPr/>
        <p:txBody>
          <a:bodyPr anchor="ctr"/>
          <a:lstStyle/>
          <a:p>
            <a:r>
              <a:rPr lang="es-CL" dirty="0"/>
              <a:t>Los modelos de datos necesariamente deben tener un alto porcentaje de exactitud antes de poder implementarlos con confianza.</a:t>
            </a:r>
          </a:p>
          <a:p>
            <a:endParaRPr lang="es-CL" dirty="0"/>
          </a:p>
          <a:p>
            <a:r>
              <a:rPr lang="es-CL" dirty="0"/>
              <a:t>La evaluación de un modelo habitualmente genera un conjunto completo de métricas de evaluación y visualizaciones para medir el rendimiento del modelo frente a los datos nuevos, también a su vez para clasificarlos a los largo del tiempo con el objetivo de permitir un óptimo comportamiento en producción.</a:t>
            </a:r>
          </a:p>
          <a:p>
            <a:endParaRPr lang="es-CL" dirty="0"/>
          </a:p>
          <a:p>
            <a:r>
              <a:rPr lang="es-CL" b="1" dirty="0">
                <a:solidFill>
                  <a:schemeClr val="accent1"/>
                </a:solidFill>
              </a:rPr>
              <a:t>La evaluación del modelo va más allá del rendimiento en bruto para tener en cuenta el comportamiento de referencia esperado. </a:t>
            </a:r>
          </a:p>
        </p:txBody>
      </p:sp>
      <p:graphicFrame>
        <p:nvGraphicFramePr>
          <p:cNvPr id="6" name="Diagrama 5">
            <a:extLst>
              <a:ext uri="{FF2B5EF4-FFF2-40B4-BE49-F238E27FC236}">
                <a16:creationId xmlns:a16="http://schemas.microsoft.com/office/drawing/2014/main" id="{E7C54D60-C942-DF4A-B0E7-EFF4163FEE14}"/>
              </a:ext>
            </a:extLst>
          </p:cNvPr>
          <p:cNvGraphicFramePr/>
          <p:nvPr>
            <p:extLst>
              <p:ext uri="{D42A27DB-BD31-4B8C-83A1-F6EECF244321}">
                <p14:modId xmlns:p14="http://schemas.microsoft.com/office/powerpoint/2010/main" val="1330854830"/>
              </p:ext>
            </p:extLst>
          </p:nvPr>
        </p:nvGraphicFramePr>
        <p:xfrm>
          <a:off x="4615705" y="1500523"/>
          <a:ext cx="6161152" cy="43534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2340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A2A65C-F191-1543-9854-9FDE4FE84E4F}"/>
              </a:ext>
            </a:extLst>
          </p:cNvPr>
          <p:cNvSpPr>
            <a:spLocks noGrp="1"/>
          </p:cNvSpPr>
          <p:nvPr>
            <p:ph type="ctrTitle"/>
          </p:nvPr>
        </p:nvSpPr>
        <p:spPr/>
        <p:txBody>
          <a:bodyPr>
            <a:normAutofit/>
          </a:bodyPr>
          <a:lstStyle/>
          <a:p>
            <a:r>
              <a:rPr lang="es-CL" dirty="0"/>
              <a:t>Explicar los modelos</a:t>
            </a:r>
          </a:p>
        </p:txBody>
      </p:sp>
      <p:sp>
        <p:nvSpPr>
          <p:cNvPr id="4" name="Marcador de texto 3">
            <a:extLst>
              <a:ext uri="{FF2B5EF4-FFF2-40B4-BE49-F238E27FC236}">
                <a16:creationId xmlns:a16="http://schemas.microsoft.com/office/drawing/2014/main" id="{82B63B89-795F-DE42-9D65-8B3EAA81A1CB}"/>
              </a:ext>
            </a:extLst>
          </p:cNvPr>
          <p:cNvSpPr>
            <a:spLocks noGrp="1"/>
          </p:cNvSpPr>
          <p:nvPr>
            <p:ph type="body" idx="10"/>
          </p:nvPr>
        </p:nvSpPr>
        <p:spPr/>
        <p:txBody>
          <a:bodyPr anchor="ctr"/>
          <a:lstStyle/>
          <a:p>
            <a:r>
              <a:rPr lang="es-CL" dirty="0"/>
              <a:t>No siempre se logra explicar la mecánica interna de los resultados de los modelos de aprendizaje autónomo en términos humanos, pero esto es cada vez más importante. </a:t>
            </a:r>
          </a:p>
          <a:p>
            <a:endParaRPr lang="es-CL" dirty="0"/>
          </a:p>
          <a:p>
            <a:r>
              <a:rPr lang="es-CL" dirty="0"/>
              <a:t>Los </a:t>
            </a:r>
            <a:r>
              <a:rPr lang="es-CL" b="1" dirty="0">
                <a:solidFill>
                  <a:schemeClr val="accent1"/>
                </a:solidFill>
              </a:rPr>
              <a:t>Data </a:t>
            </a:r>
            <a:r>
              <a:rPr lang="es-CL" b="1" dirty="0" err="1">
                <a:solidFill>
                  <a:schemeClr val="accent1"/>
                </a:solidFill>
              </a:rPr>
              <a:t>Scientist</a:t>
            </a:r>
            <a:r>
              <a:rPr lang="es-CL" b="1" dirty="0">
                <a:solidFill>
                  <a:schemeClr val="accent1"/>
                </a:solidFill>
              </a:rPr>
              <a:t> </a:t>
            </a:r>
            <a:r>
              <a:rPr lang="es-CL" dirty="0"/>
              <a:t>desean recibir de manera automatizadas explicaciones automatizadas de la ponderación relativa y la importancia de los factores que intervienen en la generación de una predicción, junto con los detalles explicativas del modelo.</a:t>
            </a:r>
            <a:endParaRPr lang="es-CL" b="1" dirty="0">
              <a:solidFill>
                <a:schemeClr val="accent1"/>
              </a:solidFill>
            </a:endParaRPr>
          </a:p>
        </p:txBody>
      </p:sp>
      <p:graphicFrame>
        <p:nvGraphicFramePr>
          <p:cNvPr id="6" name="Diagrama 5">
            <a:extLst>
              <a:ext uri="{FF2B5EF4-FFF2-40B4-BE49-F238E27FC236}">
                <a16:creationId xmlns:a16="http://schemas.microsoft.com/office/drawing/2014/main" id="{E7C54D60-C942-DF4A-B0E7-EFF4163FEE14}"/>
              </a:ext>
            </a:extLst>
          </p:cNvPr>
          <p:cNvGraphicFramePr/>
          <p:nvPr>
            <p:extLst>
              <p:ext uri="{D42A27DB-BD31-4B8C-83A1-F6EECF244321}">
                <p14:modId xmlns:p14="http://schemas.microsoft.com/office/powerpoint/2010/main" val="3979689417"/>
              </p:ext>
            </p:extLst>
          </p:nvPr>
        </p:nvGraphicFramePr>
        <p:xfrm>
          <a:off x="4615705" y="1500523"/>
          <a:ext cx="6161152" cy="43534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45741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A2A65C-F191-1543-9854-9FDE4FE84E4F}"/>
              </a:ext>
            </a:extLst>
          </p:cNvPr>
          <p:cNvSpPr>
            <a:spLocks noGrp="1"/>
          </p:cNvSpPr>
          <p:nvPr>
            <p:ph type="ctrTitle"/>
          </p:nvPr>
        </p:nvSpPr>
        <p:spPr/>
        <p:txBody>
          <a:bodyPr>
            <a:normAutofit/>
          </a:bodyPr>
          <a:lstStyle/>
          <a:p>
            <a:r>
              <a:rPr lang="es-CL" dirty="0"/>
              <a:t>Implementar un modelo</a:t>
            </a:r>
          </a:p>
        </p:txBody>
      </p:sp>
      <p:sp>
        <p:nvSpPr>
          <p:cNvPr id="4" name="Marcador de texto 3">
            <a:extLst>
              <a:ext uri="{FF2B5EF4-FFF2-40B4-BE49-F238E27FC236}">
                <a16:creationId xmlns:a16="http://schemas.microsoft.com/office/drawing/2014/main" id="{82B63B89-795F-DE42-9D65-8B3EAA81A1CB}"/>
              </a:ext>
            </a:extLst>
          </p:cNvPr>
          <p:cNvSpPr>
            <a:spLocks noGrp="1"/>
          </p:cNvSpPr>
          <p:nvPr>
            <p:ph type="body" idx="10"/>
          </p:nvPr>
        </p:nvSpPr>
        <p:spPr/>
        <p:txBody>
          <a:bodyPr anchor="ctr"/>
          <a:lstStyle/>
          <a:p>
            <a:r>
              <a:rPr lang="es-CL" dirty="0"/>
              <a:t>La definición del modelo de datos a utilizar es en sí es un proceso difícil y laborioso. </a:t>
            </a:r>
          </a:p>
          <a:p>
            <a:r>
              <a:rPr lang="es-CL" b="1" dirty="0">
                <a:solidFill>
                  <a:schemeClr val="accent1"/>
                </a:solidFill>
              </a:rPr>
              <a:t>Para poner en producción un modelo analítico se debe considera como un sistema. Evaluar las distintas aristas como la calidad ingesta, comunicaciones con datos, escalabilidad, procesos de mejora continua del modelo.</a:t>
            </a:r>
          </a:p>
        </p:txBody>
      </p:sp>
      <p:graphicFrame>
        <p:nvGraphicFramePr>
          <p:cNvPr id="6" name="Diagrama 5">
            <a:extLst>
              <a:ext uri="{FF2B5EF4-FFF2-40B4-BE49-F238E27FC236}">
                <a16:creationId xmlns:a16="http://schemas.microsoft.com/office/drawing/2014/main" id="{E7C54D60-C942-DF4A-B0E7-EFF4163FEE14}"/>
              </a:ext>
            </a:extLst>
          </p:cNvPr>
          <p:cNvGraphicFramePr/>
          <p:nvPr>
            <p:extLst>
              <p:ext uri="{D42A27DB-BD31-4B8C-83A1-F6EECF244321}">
                <p14:modId xmlns:p14="http://schemas.microsoft.com/office/powerpoint/2010/main" val="1688875139"/>
              </p:ext>
            </p:extLst>
          </p:nvPr>
        </p:nvGraphicFramePr>
        <p:xfrm>
          <a:off x="4615705" y="1500523"/>
          <a:ext cx="6161152" cy="43534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97678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A2A65C-F191-1543-9854-9FDE4FE84E4F}"/>
              </a:ext>
            </a:extLst>
          </p:cNvPr>
          <p:cNvSpPr>
            <a:spLocks noGrp="1"/>
          </p:cNvSpPr>
          <p:nvPr>
            <p:ph type="ctrTitle"/>
          </p:nvPr>
        </p:nvSpPr>
        <p:spPr/>
        <p:txBody>
          <a:bodyPr>
            <a:normAutofit fontScale="90000"/>
          </a:bodyPr>
          <a:lstStyle/>
          <a:p>
            <a:r>
              <a:rPr lang="es-CL" dirty="0"/>
              <a:t>Monitoreo de los modelos</a:t>
            </a:r>
          </a:p>
        </p:txBody>
      </p:sp>
      <p:sp>
        <p:nvSpPr>
          <p:cNvPr id="4" name="Marcador de texto 3">
            <a:extLst>
              <a:ext uri="{FF2B5EF4-FFF2-40B4-BE49-F238E27FC236}">
                <a16:creationId xmlns:a16="http://schemas.microsoft.com/office/drawing/2014/main" id="{82B63B89-795F-DE42-9D65-8B3EAA81A1CB}"/>
              </a:ext>
            </a:extLst>
          </p:cNvPr>
          <p:cNvSpPr>
            <a:spLocks noGrp="1"/>
          </p:cNvSpPr>
          <p:nvPr>
            <p:ph type="body" idx="10"/>
          </p:nvPr>
        </p:nvSpPr>
        <p:spPr/>
        <p:txBody>
          <a:bodyPr anchor="ctr"/>
          <a:lstStyle/>
          <a:p>
            <a:r>
              <a:rPr lang="es-CL" dirty="0"/>
              <a:t>Los modelos deben siempre mantenerse bajo un monitoreo después de la implementación para garantizar que funcionen correctamente. </a:t>
            </a:r>
          </a:p>
          <a:p>
            <a:endParaRPr lang="es-CL" dirty="0"/>
          </a:p>
          <a:p>
            <a:r>
              <a:rPr lang="es-CL" dirty="0"/>
              <a:t>Con el paso del tiempo los datos con los que se entrenó el modelo pueden quedar obsoletos. Un muy ejemplo de esto es la detección de fraudes donde los delincuentes encuentran siempre nuevas formas de vulnerar la cuentas bancarias.</a:t>
            </a:r>
            <a:endParaRPr lang="es-CL" b="1" dirty="0">
              <a:solidFill>
                <a:schemeClr val="accent1"/>
              </a:solidFill>
            </a:endParaRPr>
          </a:p>
        </p:txBody>
      </p:sp>
      <p:graphicFrame>
        <p:nvGraphicFramePr>
          <p:cNvPr id="6" name="Diagrama 5">
            <a:extLst>
              <a:ext uri="{FF2B5EF4-FFF2-40B4-BE49-F238E27FC236}">
                <a16:creationId xmlns:a16="http://schemas.microsoft.com/office/drawing/2014/main" id="{E7C54D60-C942-DF4A-B0E7-EFF4163FEE14}"/>
              </a:ext>
            </a:extLst>
          </p:cNvPr>
          <p:cNvGraphicFramePr/>
          <p:nvPr>
            <p:extLst>
              <p:ext uri="{D42A27DB-BD31-4B8C-83A1-F6EECF244321}">
                <p14:modId xmlns:p14="http://schemas.microsoft.com/office/powerpoint/2010/main" val="2415913901"/>
              </p:ext>
            </p:extLst>
          </p:nvPr>
        </p:nvGraphicFramePr>
        <p:xfrm>
          <a:off x="4615705" y="1500523"/>
          <a:ext cx="6161152" cy="43534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8356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Marcador de texto 18">
            <a:extLst>
              <a:ext uri="{FF2B5EF4-FFF2-40B4-BE49-F238E27FC236}">
                <a16:creationId xmlns:a16="http://schemas.microsoft.com/office/drawing/2014/main" id="{EC482F40-E311-DF43-BA91-D78569258A4A}"/>
              </a:ext>
            </a:extLst>
          </p:cNvPr>
          <p:cNvSpPr>
            <a:spLocks noGrp="1"/>
          </p:cNvSpPr>
          <p:nvPr>
            <p:ph type="body" sz="quarter" idx="11"/>
          </p:nvPr>
        </p:nvSpPr>
        <p:spPr>
          <a:xfrm>
            <a:off x="695325" y="1995784"/>
            <a:ext cx="1147764" cy="895931"/>
          </a:xfrm>
        </p:spPr>
        <p:txBody>
          <a:bodyPr/>
          <a:lstStyle/>
          <a:p>
            <a:r>
              <a:rPr lang="es-ES_tradnl" dirty="0"/>
              <a:t>01</a:t>
            </a:r>
          </a:p>
        </p:txBody>
      </p:sp>
      <p:sp>
        <p:nvSpPr>
          <p:cNvPr id="20" name="Marcador de texto 19">
            <a:extLst>
              <a:ext uri="{FF2B5EF4-FFF2-40B4-BE49-F238E27FC236}">
                <a16:creationId xmlns:a16="http://schemas.microsoft.com/office/drawing/2014/main" id="{BD0C8319-BB83-E541-B7DF-20905BEBF5D7}"/>
              </a:ext>
            </a:extLst>
          </p:cNvPr>
          <p:cNvSpPr>
            <a:spLocks noGrp="1"/>
          </p:cNvSpPr>
          <p:nvPr>
            <p:ph type="body" sz="quarter" idx="12"/>
          </p:nvPr>
        </p:nvSpPr>
        <p:spPr>
          <a:xfrm>
            <a:off x="1843089" y="1995262"/>
            <a:ext cx="9653585" cy="894070"/>
          </a:xfrm>
        </p:spPr>
        <p:txBody>
          <a:bodyPr/>
          <a:lstStyle/>
          <a:p>
            <a:pPr fontAlgn="base"/>
            <a:r>
              <a:rPr lang="es-CL" sz="2400" dirty="0"/>
              <a:t>Data Science</a:t>
            </a:r>
          </a:p>
        </p:txBody>
      </p:sp>
      <p:sp>
        <p:nvSpPr>
          <p:cNvPr id="29" name="Título 1">
            <a:extLst>
              <a:ext uri="{FF2B5EF4-FFF2-40B4-BE49-F238E27FC236}">
                <a16:creationId xmlns:a16="http://schemas.microsoft.com/office/drawing/2014/main" id="{A1E96F1F-1463-1B4F-B8C2-7806423CACB2}"/>
              </a:ext>
            </a:extLst>
          </p:cNvPr>
          <p:cNvSpPr txBox="1">
            <a:spLocks/>
          </p:cNvSpPr>
          <p:nvPr/>
        </p:nvSpPr>
        <p:spPr>
          <a:xfrm>
            <a:off x="695324" y="1376138"/>
            <a:ext cx="10801350" cy="619124"/>
          </a:xfrm>
          <a:prstGeom prst="rect">
            <a:avLst/>
          </a:prstGeom>
        </p:spPr>
        <p:txBody>
          <a:bodyPr lIns="0" tIns="0" rIns="0" bIns="0" anchor="t" anchorCtr="0">
            <a:normAutofit/>
          </a:bodyPr>
          <a:lstStyle>
            <a:lvl1pPr algn="l" defTabSz="914400" rtl="0" eaLnBrk="1" latinLnBrk="0" hangingPunct="1">
              <a:lnSpc>
                <a:spcPts val="2600"/>
              </a:lnSpc>
              <a:spcBef>
                <a:spcPct val="0"/>
              </a:spcBef>
              <a:buNone/>
              <a:defRPr sz="2400" b="1" kern="1200">
                <a:solidFill>
                  <a:schemeClr val="accent1"/>
                </a:solidFill>
                <a:latin typeface="+mj-lt"/>
                <a:ea typeface="+mj-ea"/>
                <a:cs typeface="+mj-cs"/>
              </a:defRPr>
            </a:lvl1pPr>
          </a:lstStyle>
          <a:p>
            <a:r>
              <a:rPr lang="es-CL" dirty="0"/>
              <a:t>Contenidos de la clase</a:t>
            </a:r>
          </a:p>
        </p:txBody>
      </p:sp>
      <p:sp>
        <p:nvSpPr>
          <p:cNvPr id="3" name="Marcador de texto 2">
            <a:extLst>
              <a:ext uri="{FF2B5EF4-FFF2-40B4-BE49-F238E27FC236}">
                <a16:creationId xmlns:a16="http://schemas.microsoft.com/office/drawing/2014/main" id="{64280F63-AF24-0345-8A1A-3C3176C4B000}"/>
              </a:ext>
            </a:extLst>
          </p:cNvPr>
          <p:cNvSpPr>
            <a:spLocks noGrp="1"/>
          </p:cNvSpPr>
          <p:nvPr>
            <p:ph type="body" sz="quarter" idx="14"/>
          </p:nvPr>
        </p:nvSpPr>
        <p:spPr>
          <a:xfrm>
            <a:off x="2990852" y="3161768"/>
            <a:ext cx="5676899" cy="671728"/>
          </a:xfrm>
        </p:spPr>
        <p:txBody>
          <a:bodyPr/>
          <a:lstStyle/>
          <a:p>
            <a:r>
              <a:rPr lang="es-CL" dirty="0"/>
              <a:t>¿Qué es Data Science?</a:t>
            </a:r>
          </a:p>
        </p:txBody>
      </p:sp>
      <p:sp>
        <p:nvSpPr>
          <p:cNvPr id="5" name="Marcador de texto 4">
            <a:extLst>
              <a:ext uri="{FF2B5EF4-FFF2-40B4-BE49-F238E27FC236}">
                <a16:creationId xmlns:a16="http://schemas.microsoft.com/office/drawing/2014/main" id="{95DB914F-CD9B-7E45-B092-BAEDCBFC6BFA}"/>
              </a:ext>
            </a:extLst>
          </p:cNvPr>
          <p:cNvSpPr>
            <a:spLocks noGrp="1"/>
          </p:cNvSpPr>
          <p:nvPr>
            <p:ph type="body" sz="quarter" idx="13"/>
          </p:nvPr>
        </p:nvSpPr>
        <p:spPr>
          <a:xfrm>
            <a:off x="1862138" y="3205787"/>
            <a:ext cx="1147764" cy="520401"/>
          </a:xfrm>
        </p:spPr>
        <p:txBody>
          <a:bodyPr/>
          <a:lstStyle/>
          <a:p>
            <a:r>
              <a:rPr lang="es-CL" dirty="0"/>
              <a:t>1.1</a:t>
            </a:r>
          </a:p>
        </p:txBody>
      </p:sp>
      <p:sp>
        <p:nvSpPr>
          <p:cNvPr id="7" name="Marcador de texto 6">
            <a:extLst>
              <a:ext uri="{FF2B5EF4-FFF2-40B4-BE49-F238E27FC236}">
                <a16:creationId xmlns:a16="http://schemas.microsoft.com/office/drawing/2014/main" id="{1F0794F3-94C7-4042-B3B0-98BC868D79CF}"/>
              </a:ext>
            </a:extLst>
          </p:cNvPr>
          <p:cNvSpPr>
            <a:spLocks noGrp="1"/>
          </p:cNvSpPr>
          <p:nvPr>
            <p:ph type="body" sz="quarter" idx="16"/>
          </p:nvPr>
        </p:nvSpPr>
        <p:spPr>
          <a:xfrm>
            <a:off x="3009902" y="3726188"/>
            <a:ext cx="5676899" cy="671728"/>
          </a:xfrm>
        </p:spPr>
        <p:txBody>
          <a:bodyPr/>
          <a:lstStyle/>
          <a:p>
            <a:r>
              <a:rPr lang="es-CL" dirty="0"/>
              <a:t>Ejemplos de uso de Data Science</a:t>
            </a:r>
          </a:p>
        </p:txBody>
      </p:sp>
      <p:sp>
        <p:nvSpPr>
          <p:cNvPr id="9" name="Marcador de texto 8">
            <a:extLst>
              <a:ext uri="{FF2B5EF4-FFF2-40B4-BE49-F238E27FC236}">
                <a16:creationId xmlns:a16="http://schemas.microsoft.com/office/drawing/2014/main" id="{49051180-66DA-8942-94AC-4AB4A315B931}"/>
              </a:ext>
            </a:extLst>
          </p:cNvPr>
          <p:cNvSpPr>
            <a:spLocks noGrp="1"/>
          </p:cNvSpPr>
          <p:nvPr>
            <p:ph type="body" sz="quarter" idx="15"/>
          </p:nvPr>
        </p:nvSpPr>
        <p:spPr>
          <a:xfrm>
            <a:off x="1862138" y="3800019"/>
            <a:ext cx="1147764" cy="520402"/>
          </a:xfrm>
        </p:spPr>
        <p:txBody>
          <a:bodyPr/>
          <a:lstStyle/>
          <a:p>
            <a:r>
              <a:rPr lang="es-CL" dirty="0"/>
              <a:t>1.2</a:t>
            </a:r>
          </a:p>
        </p:txBody>
      </p:sp>
      <p:sp>
        <p:nvSpPr>
          <p:cNvPr id="12" name="Marcador de texto 10">
            <a:extLst>
              <a:ext uri="{FF2B5EF4-FFF2-40B4-BE49-F238E27FC236}">
                <a16:creationId xmlns:a16="http://schemas.microsoft.com/office/drawing/2014/main" id="{1A647A35-584A-BD40-9BE5-9FC986476E56}"/>
              </a:ext>
            </a:extLst>
          </p:cNvPr>
          <p:cNvSpPr txBox="1">
            <a:spLocks/>
          </p:cNvSpPr>
          <p:nvPr/>
        </p:nvSpPr>
        <p:spPr>
          <a:xfrm>
            <a:off x="1862138" y="4394252"/>
            <a:ext cx="1147764" cy="520402"/>
          </a:xfrm>
          <a:prstGeom prst="rect">
            <a:avLst/>
          </a:prstGeom>
          <a:solidFill>
            <a:schemeClr val="tx2"/>
          </a:solidFill>
        </p:spPr>
        <p:txBody>
          <a:bodyPr anchor="ctr" anchorCtr="0"/>
          <a:lstStyle>
            <a:lvl1pPr marL="0" indent="0" algn="ctr" defTabSz="914400" rtl="0" eaLnBrk="1" latinLnBrk="0" hangingPunct="1">
              <a:lnSpc>
                <a:spcPct val="90000"/>
              </a:lnSpc>
              <a:spcBef>
                <a:spcPts val="1000"/>
              </a:spcBef>
              <a:buFont typeface="Arial" panose="020B0604020202020204" pitchFamily="34" charset="0"/>
              <a:buNone/>
              <a:defRPr sz="3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L" dirty="0"/>
              <a:t>1.3</a:t>
            </a:r>
          </a:p>
        </p:txBody>
      </p:sp>
      <p:sp>
        <p:nvSpPr>
          <p:cNvPr id="14" name="Marcador de texto 12">
            <a:extLst>
              <a:ext uri="{FF2B5EF4-FFF2-40B4-BE49-F238E27FC236}">
                <a16:creationId xmlns:a16="http://schemas.microsoft.com/office/drawing/2014/main" id="{C5435AC4-E46E-774A-ADB9-BBF0E5CA6B73}"/>
              </a:ext>
            </a:extLst>
          </p:cNvPr>
          <p:cNvSpPr txBox="1">
            <a:spLocks/>
          </p:cNvSpPr>
          <p:nvPr/>
        </p:nvSpPr>
        <p:spPr>
          <a:xfrm>
            <a:off x="3009902" y="4318589"/>
            <a:ext cx="5676899" cy="671728"/>
          </a:xfrm>
          <a:prstGeom prst="rect">
            <a:avLst/>
          </a:prstGeom>
          <a:solidFill>
            <a:schemeClr val="bg1"/>
          </a:solidFill>
        </p:spPr>
        <p:txBody>
          <a:bodyPr lIns="216000" tIns="216000" rIns="216000" bIns="216000" anchor="ctr" anchorCtr="0"/>
          <a:lstStyle>
            <a:lvl1pPr marL="0" indent="0" algn="l" defTabSz="914400" rtl="0" eaLnBrk="1" latinLnBrk="0" hangingPunct="1">
              <a:lnSpc>
                <a:spcPts val="1400"/>
              </a:lnSpc>
              <a:spcBef>
                <a:spcPts val="1000"/>
              </a:spcBef>
              <a:buFont typeface="Arial" panose="020B0604020202020204" pitchFamily="34" charset="0"/>
              <a:buNone/>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L" dirty="0"/>
              <a:t>Ejemplo de cálculo de costos en la nube</a:t>
            </a:r>
          </a:p>
        </p:txBody>
      </p:sp>
    </p:spTree>
    <p:extLst>
      <p:ext uri="{BB962C8B-B14F-4D97-AF65-F5344CB8AC3E}">
        <p14:creationId xmlns:p14="http://schemas.microsoft.com/office/powerpoint/2010/main" val="60615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arcador de posición de imagen 8">
            <a:extLst>
              <a:ext uri="{FF2B5EF4-FFF2-40B4-BE49-F238E27FC236}">
                <a16:creationId xmlns:a16="http://schemas.microsoft.com/office/drawing/2014/main" id="{22FD012F-187F-1641-BBFC-C13004F078B6}"/>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5935" b="15935"/>
          <a:stretch>
            <a:fillRect/>
          </a:stretch>
        </p:blipFill>
        <p:spPr/>
      </p:pic>
      <p:sp>
        <p:nvSpPr>
          <p:cNvPr id="3" name="Marcador de texto 2">
            <a:extLst>
              <a:ext uri="{FF2B5EF4-FFF2-40B4-BE49-F238E27FC236}">
                <a16:creationId xmlns:a16="http://schemas.microsoft.com/office/drawing/2014/main" id="{FEA526F3-9F92-1343-BC2A-3A56577D09D4}"/>
              </a:ext>
            </a:extLst>
          </p:cNvPr>
          <p:cNvSpPr>
            <a:spLocks noGrp="1"/>
          </p:cNvSpPr>
          <p:nvPr>
            <p:ph type="body" sz="quarter" idx="10"/>
          </p:nvPr>
        </p:nvSpPr>
        <p:spPr/>
        <p:txBody>
          <a:bodyPr/>
          <a:lstStyle/>
          <a:p>
            <a:r>
              <a:rPr lang="es-ES" dirty="0"/>
              <a:t>EJEMPLOS DE USO DE DATA SCIENCE</a:t>
            </a:r>
            <a:endParaRPr lang="es-CL" dirty="0"/>
          </a:p>
        </p:txBody>
      </p:sp>
    </p:spTree>
    <p:extLst>
      <p:ext uri="{BB962C8B-B14F-4D97-AF65-F5344CB8AC3E}">
        <p14:creationId xmlns:p14="http://schemas.microsoft.com/office/powerpoint/2010/main" val="103170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FB166AE9-77B5-7042-82C0-34EA697717C5}"/>
              </a:ext>
            </a:extLst>
          </p:cNvPr>
          <p:cNvSpPr>
            <a:spLocks noGrp="1"/>
          </p:cNvSpPr>
          <p:nvPr>
            <p:ph type="body" sz="quarter" idx="10"/>
          </p:nvPr>
        </p:nvSpPr>
        <p:spPr>
          <a:xfrm>
            <a:off x="695325" y="1320867"/>
            <a:ext cx="2552759" cy="4949304"/>
          </a:xfrm>
        </p:spPr>
        <p:txBody>
          <a:bodyPr/>
          <a:lstStyle/>
          <a:p>
            <a:pPr algn="l"/>
            <a:r>
              <a:rPr lang="es-CL" dirty="0"/>
              <a:t>Visión Computacional  Caso Ejemplo:</a:t>
            </a:r>
          </a:p>
          <a:p>
            <a:pPr algn="l"/>
            <a:endParaRPr lang="es-CL" dirty="0"/>
          </a:p>
          <a:p>
            <a:pPr algn="l"/>
            <a:r>
              <a:rPr lang="es-ES" b="0" dirty="0">
                <a:latin typeface="Calibri"/>
                <a:ea typeface="Calibri"/>
                <a:cs typeface="Calibri"/>
                <a:sym typeface="Calibri"/>
              </a:rPr>
              <a:t>Hay más de </a:t>
            </a:r>
            <a:r>
              <a:rPr lang="es-ES" dirty="0">
                <a:latin typeface="Calibri"/>
                <a:ea typeface="Calibri"/>
                <a:cs typeface="Calibri"/>
                <a:sym typeface="Calibri"/>
              </a:rPr>
              <a:t>245 millones </a:t>
            </a:r>
            <a:r>
              <a:rPr lang="es-ES" b="0" dirty="0">
                <a:latin typeface="Calibri"/>
                <a:ea typeface="Calibri"/>
                <a:cs typeface="Calibri"/>
                <a:sym typeface="Calibri"/>
              </a:rPr>
              <a:t>de cámaras de vigilancia en uso hoy en día, creando más de </a:t>
            </a:r>
            <a:r>
              <a:rPr lang="es-ES" dirty="0">
                <a:latin typeface="Calibri"/>
                <a:ea typeface="Calibri"/>
                <a:cs typeface="Calibri"/>
                <a:sym typeface="Calibri"/>
              </a:rPr>
              <a:t>850 </a:t>
            </a:r>
            <a:r>
              <a:rPr lang="es-ES" dirty="0" err="1">
                <a:latin typeface="Calibri"/>
                <a:ea typeface="Calibri"/>
                <a:cs typeface="Calibri"/>
                <a:sym typeface="Calibri"/>
              </a:rPr>
              <a:t>petabytes</a:t>
            </a:r>
            <a:r>
              <a:rPr lang="es-ES" dirty="0">
                <a:latin typeface="Calibri"/>
                <a:ea typeface="Calibri"/>
                <a:cs typeface="Calibri"/>
                <a:sym typeface="Calibri"/>
              </a:rPr>
              <a:t> </a:t>
            </a:r>
            <a:r>
              <a:rPr lang="es-ES" b="0" dirty="0">
                <a:latin typeface="Calibri"/>
                <a:ea typeface="Calibri"/>
                <a:cs typeface="Calibri"/>
                <a:sym typeface="Calibri"/>
              </a:rPr>
              <a:t>de datos diariamente y más de </a:t>
            </a:r>
            <a:r>
              <a:rPr lang="es-ES" dirty="0">
                <a:latin typeface="Calibri"/>
                <a:ea typeface="Calibri"/>
                <a:cs typeface="Calibri"/>
                <a:sym typeface="Calibri"/>
              </a:rPr>
              <a:t>13 mil millones de horas</a:t>
            </a:r>
            <a:r>
              <a:rPr lang="es-ES" b="0" dirty="0">
                <a:latin typeface="Calibri"/>
                <a:ea typeface="Calibri"/>
                <a:cs typeface="Calibri"/>
                <a:sym typeface="Calibri"/>
              </a:rPr>
              <a:t> de video semanalmente.</a:t>
            </a:r>
          </a:p>
          <a:p>
            <a:pPr algn="l"/>
            <a:endParaRPr lang="es-ES" b="0" dirty="0">
              <a:latin typeface="Calibri"/>
              <a:ea typeface="Calibri"/>
              <a:cs typeface="Calibri"/>
              <a:sym typeface="Calibri"/>
            </a:endParaRPr>
          </a:p>
          <a:p>
            <a:pPr algn="l"/>
            <a:r>
              <a:rPr lang="es-ES" dirty="0">
                <a:solidFill>
                  <a:schemeClr val="accent2"/>
                </a:solidFill>
                <a:latin typeface="Calibri"/>
                <a:ea typeface="Calibri"/>
                <a:cs typeface="Calibri"/>
                <a:sym typeface="Calibri"/>
              </a:rPr>
              <a:t>Sin embargo, sólo el 3% de estos sistemas tienen algún tipo de inteligencia.</a:t>
            </a:r>
            <a:endParaRPr lang="es-ES" dirty="0">
              <a:solidFill>
                <a:schemeClr val="accent2"/>
              </a:solidFill>
            </a:endParaRPr>
          </a:p>
          <a:p>
            <a:pPr algn="l"/>
            <a:endParaRPr lang="es-CL" dirty="0"/>
          </a:p>
        </p:txBody>
      </p:sp>
      <p:sp>
        <p:nvSpPr>
          <p:cNvPr id="4" name="Google Shape;170;p17">
            <a:extLst>
              <a:ext uri="{FF2B5EF4-FFF2-40B4-BE49-F238E27FC236}">
                <a16:creationId xmlns:a16="http://schemas.microsoft.com/office/drawing/2014/main" id="{2D5583EF-76E9-6C43-90A0-B7D1BF58B8F7}"/>
              </a:ext>
            </a:extLst>
          </p:cNvPr>
          <p:cNvSpPr/>
          <p:nvPr/>
        </p:nvSpPr>
        <p:spPr>
          <a:xfrm>
            <a:off x="9457391" y="2599861"/>
            <a:ext cx="1997367"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200" b="0" i="0" u="none" strike="noStrike" cap="none">
                <a:solidFill>
                  <a:srgbClr val="000000"/>
                </a:solidFill>
                <a:latin typeface="Calibri"/>
                <a:ea typeface="Calibri"/>
                <a:cs typeface="Calibri"/>
                <a:sym typeface="Calibri"/>
              </a:rPr>
              <a:t>Adquisición y Procesamiento de Datos Local</a:t>
            </a:r>
            <a:endParaRPr/>
          </a:p>
        </p:txBody>
      </p:sp>
      <p:sp>
        <p:nvSpPr>
          <p:cNvPr id="5" name="Google Shape;171;p17">
            <a:extLst>
              <a:ext uri="{FF2B5EF4-FFF2-40B4-BE49-F238E27FC236}">
                <a16:creationId xmlns:a16="http://schemas.microsoft.com/office/drawing/2014/main" id="{39F91C65-984E-DE4C-8270-AD938E13236B}"/>
              </a:ext>
            </a:extLst>
          </p:cNvPr>
          <p:cNvSpPr/>
          <p:nvPr/>
        </p:nvSpPr>
        <p:spPr>
          <a:xfrm>
            <a:off x="9278446" y="4027348"/>
            <a:ext cx="2322008"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200" b="0" i="0" u="none" strike="noStrike" cap="none">
                <a:solidFill>
                  <a:srgbClr val="000000"/>
                </a:solidFill>
                <a:latin typeface="Calibri"/>
                <a:ea typeface="Calibri"/>
                <a:cs typeface="Calibri"/>
                <a:sym typeface="Calibri"/>
              </a:rPr>
              <a:t>Almacenamiento de datos y post procesamiento en Nube</a:t>
            </a:r>
            <a:endParaRPr/>
          </a:p>
        </p:txBody>
      </p:sp>
      <p:sp>
        <p:nvSpPr>
          <p:cNvPr id="6" name="Google Shape;172;p17">
            <a:extLst>
              <a:ext uri="{FF2B5EF4-FFF2-40B4-BE49-F238E27FC236}">
                <a16:creationId xmlns:a16="http://schemas.microsoft.com/office/drawing/2014/main" id="{6BF79B22-2B62-464E-AAE4-3CB37B49E966}"/>
              </a:ext>
            </a:extLst>
          </p:cNvPr>
          <p:cNvSpPr/>
          <p:nvPr/>
        </p:nvSpPr>
        <p:spPr>
          <a:xfrm>
            <a:off x="9422690" y="5519145"/>
            <a:ext cx="2066766"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200" b="0" i="0" u="none" strike="noStrike" cap="none">
                <a:solidFill>
                  <a:srgbClr val="000000"/>
                </a:solidFill>
                <a:latin typeface="Calibri"/>
                <a:ea typeface="Calibri"/>
                <a:cs typeface="Calibri"/>
                <a:sym typeface="Calibri"/>
              </a:rPr>
              <a:t>Reportería, Analítica y Alertas</a:t>
            </a:r>
            <a:endParaRPr/>
          </a:p>
        </p:txBody>
      </p:sp>
      <p:pic>
        <p:nvPicPr>
          <p:cNvPr id="7" name="Google Shape;173;p17">
            <a:extLst>
              <a:ext uri="{FF2B5EF4-FFF2-40B4-BE49-F238E27FC236}">
                <a16:creationId xmlns:a16="http://schemas.microsoft.com/office/drawing/2014/main" id="{1B66516B-E82F-4546-BB05-B8EADF19E9B2}"/>
              </a:ext>
            </a:extLst>
          </p:cNvPr>
          <p:cNvPicPr preferRelativeResize="0"/>
          <p:nvPr/>
        </p:nvPicPr>
        <p:blipFill rotWithShape="1">
          <a:blip r:embed="rId2">
            <a:alphaModFix/>
          </a:blip>
          <a:srcRect/>
          <a:stretch/>
        </p:blipFill>
        <p:spPr>
          <a:xfrm>
            <a:off x="10059199" y="1790414"/>
            <a:ext cx="793750" cy="793750"/>
          </a:xfrm>
          <a:prstGeom prst="rect">
            <a:avLst/>
          </a:prstGeom>
          <a:noFill/>
          <a:ln>
            <a:noFill/>
          </a:ln>
        </p:spPr>
      </p:pic>
      <p:pic>
        <p:nvPicPr>
          <p:cNvPr id="8" name="Google Shape;174;p17">
            <a:extLst>
              <a:ext uri="{FF2B5EF4-FFF2-40B4-BE49-F238E27FC236}">
                <a16:creationId xmlns:a16="http://schemas.microsoft.com/office/drawing/2014/main" id="{8622EB08-6E28-954B-81BB-450E3378FCB8}"/>
              </a:ext>
            </a:extLst>
          </p:cNvPr>
          <p:cNvPicPr preferRelativeResize="0"/>
          <p:nvPr/>
        </p:nvPicPr>
        <p:blipFill rotWithShape="1">
          <a:blip r:embed="rId3">
            <a:alphaModFix/>
          </a:blip>
          <a:srcRect/>
          <a:stretch/>
        </p:blipFill>
        <p:spPr>
          <a:xfrm>
            <a:off x="10007655" y="3139458"/>
            <a:ext cx="873368" cy="873368"/>
          </a:xfrm>
          <a:prstGeom prst="rect">
            <a:avLst/>
          </a:prstGeom>
          <a:noFill/>
          <a:ln>
            <a:noFill/>
          </a:ln>
        </p:spPr>
      </p:pic>
      <p:pic>
        <p:nvPicPr>
          <p:cNvPr id="9" name="Google Shape;175;p17">
            <a:extLst>
              <a:ext uri="{FF2B5EF4-FFF2-40B4-BE49-F238E27FC236}">
                <a16:creationId xmlns:a16="http://schemas.microsoft.com/office/drawing/2014/main" id="{80C2A1EB-94D9-B24B-B065-9E0E5988715F}"/>
              </a:ext>
            </a:extLst>
          </p:cNvPr>
          <p:cNvPicPr preferRelativeResize="0"/>
          <p:nvPr/>
        </p:nvPicPr>
        <p:blipFill rotWithShape="1">
          <a:blip r:embed="rId4">
            <a:alphaModFix/>
          </a:blip>
          <a:srcRect/>
          <a:stretch/>
        </p:blipFill>
        <p:spPr>
          <a:xfrm>
            <a:off x="10019389" y="4614655"/>
            <a:ext cx="873368" cy="873368"/>
          </a:xfrm>
          <a:prstGeom prst="rect">
            <a:avLst/>
          </a:prstGeom>
          <a:noFill/>
          <a:ln>
            <a:noFill/>
          </a:ln>
        </p:spPr>
      </p:pic>
      <p:cxnSp>
        <p:nvCxnSpPr>
          <p:cNvPr id="10" name="Google Shape;176;p17">
            <a:extLst>
              <a:ext uri="{FF2B5EF4-FFF2-40B4-BE49-F238E27FC236}">
                <a16:creationId xmlns:a16="http://schemas.microsoft.com/office/drawing/2014/main" id="{77BAB9DE-8972-9B4E-86A1-FD3137EA42B4}"/>
              </a:ext>
            </a:extLst>
          </p:cNvPr>
          <p:cNvCxnSpPr/>
          <p:nvPr/>
        </p:nvCxnSpPr>
        <p:spPr>
          <a:xfrm>
            <a:off x="9112817" y="1849395"/>
            <a:ext cx="0" cy="3891525"/>
          </a:xfrm>
          <a:prstGeom prst="straightConnector1">
            <a:avLst/>
          </a:prstGeom>
          <a:noFill/>
          <a:ln w="19050" cap="flat" cmpd="sng">
            <a:solidFill>
              <a:srgbClr val="777790"/>
            </a:solidFill>
            <a:prstDash val="dash"/>
            <a:round/>
            <a:headEnd type="none" w="sm" len="sm"/>
            <a:tailEnd type="none" w="sm" len="sm"/>
          </a:ln>
        </p:spPr>
      </p:cxnSp>
      <p:grpSp>
        <p:nvGrpSpPr>
          <p:cNvPr id="11" name="Google Shape;177;p17">
            <a:extLst>
              <a:ext uri="{FF2B5EF4-FFF2-40B4-BE49-F238E27FC236}">
                <a16:creationId xmlns:a16="http://schemas.microsoft.com/office/drawing/2014/main" id="{EE28C9DB-F048-7C42-B0E1-A1DAFBFC4E3D}"/>
              </a:ext>
            </a:extLst>
          </p:cNvPr>
          <p:cNvGrpSpPr/>
          <p:nvPr/>
        </p:nvGrpSpPr>
        <p:grpSpPr>
          <a:xfrm>
            <a:off x="3544445" y="1817361"/>
            <a:ext cx="4823132" cy="1854235"/>
            <a:chOff x="0" y="229091"/>
            <a:chExt cx="4823132" cy="1854235"/>
          </a:xfrm>
        </p:grpSpPr>
        <p:sp>
          <p:nvSpPr>
            <p:cNvPr id="12" name="Google Shape;178;p17">
              <a:extLst>
                <a:ext uri="{FF2B5EF4-FFF2-40B4-BE49-F238E27FC236}">
                  <a16:creationId xmlns:a16="http://schemas.microsoft.com/office/drawing/2014/main" id="{C7E13F95-A15A-604A-A54B-C30E73759FAE}"/>
                </a:ext>
              </a:extLst>
            </p:cNvPr>
            <p:cNvSpPr/>
            <p:nvPr/>
          </p:nvSpPr>
          <p:spPr>
            <a:xfrm>
              <a:off x="0" y="229091"/>
              <a:ext cx="1854235" cy="1854235"/>
            </a:xfrm>
            <a:prstGeom prst="ellipse">
              <a:avLst/>
            </a:prstGeom>
            <a:solidFill>
              <a:srgbClr val="B7CCE4">
                <a:alpha val="49803"/>
              </a:srgbClr>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9;p17">
              <a:extLst>
                <a:ext uri="{FF2B5EF4-FFF2-40B4-BE49-F238E27FC236}">
                  <a16:creationId xmlns:a16="http://schemas.microsoft.com/office/drawing/2014/main" id="{37A758B8-CA84-BF4A-91D8-BFA35378D255}"/>
                </a:ext>
              </a:extLst>
            </p:cNvPr>
            <p:cNvSpPr txBox="1"/>
            <p:nvPr/>
          </p:nvSpPr>
          <p:spPr>
            <a:xfrm>
              <a:off x="271546" y="500637"/>
              <a:ext cx="1311143" cy="1311143"/>
            </a:xfrm>
            <a:prstGeom prst="rect">
              <a:avLst/>
            </a:prstGeom>
            <a:noFill/>
            <a:ln>
              <a:noFill/>
            </a:ln>
          </p:spPr>
          <p:txBody>
            <a:bodyPr spcFirstLastPara="1" wrap="square" lIns="102025" tIns="17775" rIns="102025" bIns="177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s-ES" sz="1400" b="0" i="0" u="none" strike="noStrike" cap="none">
                  <a:solidFill>
                    <a:schemeClr val="dk1"/>
                  </a:solidFill>
                  <a:latin typeface="Arial"/>
                  <a:ea typeface="Arial"/>
                  <a:cs typeface="Arial"/>
                  <a:sym typeface="Arial"/>
                </a:rPr>
                <a:t>Detección inteligente, clasificación y seguimiento de patrones y objetos</a:t>
              </a:r>
              <a:endParaRPr/>
            </a:p>
          </p:txBody>
        </p:sp>
        <p:sp>
          <p:nvSpPr>
            <p:cNvPr id="14" name="Google Shape;180;p17">
              <a:extLst>
                <a:ext uri="{FF2B5EF4-FFF2-40B4-BE49-F238E27FC236}">
                  <a16:creationId xmlns:a16="http://schemas.microsoft.com/office/drawing/2014/main" id="{6DD99A12-6AA8-B74D-9C6C-516FCDF6BEB8}"/>
                </a:ext>
              </a:extLst>
            </p:cNvPr>
            <p:cNvSpPr/>
            <p:nvPr/>
          </p:nvSpPr>
          <p:spPr>
            <a:xfrm>
              <a:off x="1485509" y="229091"/>
              <a:ext cx="1854235" cy="1854235"/>
            </a:xfrm>
            <a:prstGeom prst="ellipse">
              <a:avLst/>
            </a:prstGeom>
            <a:solidFill>
              <a:srgbClr val="93B3D7">
                <a:alpha val="49803"/>
              </a:srgbClr>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81;p17">
              <a:extLst>
                <a:ext uri="{FF2B5EF4-FFF2-40B4-BE49-F238E27FC236}">
                  <a16:creationId xmlns:a16="http://schemas.microsoft.com/office/drawing/2014/main" id="{908D1A62-3F93-7544-9FE9-A3669D3C4F94}"/>
                </a:ext>
              </a:extLst>
            </p:cNvPr>
            <p:cNvSpPr txBox="1"/>
            <p:nvPr/>
          </p:nvSpPr>
          <p:spPr>
            <a:xfrm>
              <a:off x="1757055" y="500637"/>
              <a:ext cx="1311143" cy="1311143"/>
            </a:xfrm>
            <a:prstGeom prst="rect">
              <a:avLst/>
            </a:prstGeom>
            <a:noFill/>
            <a:ln>
              <a:noFill/>
            </a:ln>
          </p:spPr>
          <p:txBody>
            <a:bodyPr spcFirstLastPara="1" wrap="square" lIns="102025" tIns="17775" rIns="102025" bIns="177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s-ES" sz="1400" b="0" i="0" u="none" strike="noStrike" cap="none" dirty="0">
                  <a:solidFill>
                    <a:schemeClr val="dk1"/>
                  </a:solidFill>
                  <a:latin typeface="Arial"/>
                  <a:ea typeface="Arial"/>
                  <a:cs typeface="Arial"/>
                  <a:sym typeface="Arial"/>
                </a:rPr>
                <a:t>Análisis demográfico (estimación de edad y género)</a:t>
              </a:r>
              <a:endParaRPr dirty="0"/>
            </a:p>
          </p:txBody>
        </p:sp>
        <p:sp>
          <p:nvSpPr>
            <p:cNvPr id="16" name="Google Shape;182;p17">
              <a:extLst>
                <a:ext uri="{FF2B5EF4-FFF2-40B4-BE49-F238E27FC236}">
                  <a16:creationId xmlns:a16="http://schemas.microsoft.com/office/drawing/2014/main" id="{F8771A13-9A56-B44F-AE04-1EB576C1606B}"/>
                </a:ext>
              </a:extLst>
            </p:cNvPr>
            <p:cNvSpPr/>
            <p:nvPr/>
          </p:nvSpPr>
          <p:spPr>
            <a:xfrm>
              <a:off x="2968897" y="229091"/>
              <a:ext cx="1854235" cy="1854235"/>
            </a:xfrm>
            <a:prstGeom prst="ellipse">
              <a:avLst/>
            </a:prstGeom>
            <a:solidFill>
              <a:schemeClr val="accent1">
                <a:alpha val="49803"/>
              </a:schemeClr>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83;p17">
              <a:extLst>
                <a:ext uri="{FF2B5EF4-FFF2-40B4-BE49-F238E27FC236}">
                  <a16:creationId xmlns:a16="http://schemas.microsoft.com/office/drawing/2014/main" id="{E67EA174-6953-FB44-AB6F-336F82652142}"/>
                </a:ext>
              </a:extLst>
            </p:cNvPr>
            <p:cNvSpPr txBox="1"/>
            <p:nvPr/>
          </p:nvSpPr>
          <p:spPr>
            <a:xfrm>
              <a:off x="3240443" y="500637"/>
              <a:ext cx="1311143" cy="1311143"/>
            </a:xfrm>
            <a:prstGeom prst="rect">
              <a:avLst/>
            </a:prstGeom>
            <a:noFill/>
            <a:ln>
              <a:noFill/>
            </a:ln>
          </p:spPr>
          <p:txBody>
            <a:bodyPr spcFirstLastPara="1" wrap="square" lIns="102025" tIns="17775" rIns="102025" bIns="177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s-ES" sz="1400" b="0" i="0" u="none" strike="noStrike" cap="none">
                  <a:solidFill>
                    <a:schemeClr val="dk1"/>
                  </a:solidFill>
                  <a:latin typeface="Arial"/>
                  <a:ea typeface="Arial"/>
                  <a:cs typeface="Arial"/>
                  <a:sym typeface="Arial"/>
                </a:rPr>
                <a:t>Análisis de filas, tiempos de espera e inferencia en la experiencia del cliente</a:t>
              </a:r>
              <a:endParaRPr/>
            </a:p>
          </p:txBody>
        </p:sp>
      </p:grpSp>
      <p:grpSp>
        <p:nvGrpSpPr>
          <p:cNvPr id="18" name="Google Shape;184;p17">
            <a:extLst>
              <a:ext uri="{FF2B5EF4-FFF2-40B4-BE49-F238E27FC236}">
                <a16:creationId xmlns:a16="http://schemas.microsoft.com/office/drawing/2014/main" id="{39F964FF-2900-D84B-A8F1-5A0D2F6C783D}"/>
              </a:ext>
            </a:extLst>
          </p:cNvPr>
          <p:cNvGrpSpPr/>
          <p:nvPr/>
        </p:nvGrpSpPr>
        <p:grpSpPr>
          <a:xfrm>
            <a:off x="3577823" y="3877376"/>
            <a:ext cx="4930243" cy="1896247"/>
            <a:chOff x="2168" y="433888"/>
            <a:chExt cx="4930243" cy="1896247"/>
          </a:xfrm>
        </p:grpSpPr>
        <p:sp>
          <p:nvSpPr>
            <p:cNvPr id="19" name="Google Shape;185;p17">
              <a:extLst>
                <a:ext uri="{FF2B5EF4-FFF2-40B4-BE49-F238E27FC236}">
                  <a16:creationId xmlns:a16="http://schemas.microsoft.com/office/drawing/2014/main" id="{C42EBB5D-4F91-BC48-8426-60079ECCA5BF}"/>
                </a:ext>
              </a:extLst>
            </p:cNvPr>
            <p:cNvSpPr/>
            <p:nvPr/>
          </p:nvSpPr>
          <p:spPr>
            <a:xfrm>
              <a:off x="2168" y="433888"/>
              <a:ext cx="1896247" cy="1896247"/>
            </a:xfrm>
            <a:prstGeom prst="ellipse">
              <a:avLst/>
            </a:prstGeom>
            <a:solidFill>
              <a:schemeClr val="accent1">
                <a:alpha val="49803"/>
              </a:schemeClr>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86;p17">
              <a:extLst>
                <a:ext uri="{FF2B5EF4-FFF2-40B4-BE49-F238E27FC236}">
                  <a16:creationId xmlns:a16="http://schemas.microsoft.com/office/drawing/2014/main" id="{B55F9B19-3727-324B-83A3-BFE7F5E98A41}"/>
                </a:ext>
              </a:extLst>
            </p:cNvPr>
            <p:cNvSpPr txBox="1"/>
            <p:nvPr/>
          </p:nvSpPr>
          <p:spPr>
            <a:xfrm>
              <a:off x="279867" y="711587"/>
              <a:ext cx="1340849" cy="1340849"/>
            </a:xfrm>
            <a:prstGeom prst="rect">
              <a:avLst/>
            </a:prstGeom>
            <a:noFill/>
            <a:ln>
              <a:noFill/>
            </a:ln>
          </p:spPr>
          <p:txBody>
            <a:bodyPr spcFirstLastPara="1" wrap="square" lIns="104350" tIns="15225" rIns="104350" bIns="15225"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s-ES" sz="1200" b="0" i="0" u="none" strike="noStrike" cap="none">
                  <a:solidFill>
                    <a:schemeClr val="dk1"/>
                  </a:solidFill>
                  <a:latin typeface="Arial"/>
                  <a:ea typeface="Arial"/>
                  <a:cs typeface="Arial"/>
                  <a:sym typeface="Arial"/>
                </a:rPr>
                <a:t>Alertas en tiempo real y reportes</a:t>
              </a:r>
              <a:endParaRPr/>
            </a:p>
          </p:txBody>
        </p:sp>
        <p:sp>
          <p:nvSpPr>
            <p:cNvPr id="21" name="Google Shape;187;p17">
              <a:extLst>
                <a:ext uri="{FF2B5EF4-FFF2-40B4-BE49-F238E27FC236}">
                  <a16:creationId xmlns:a16="http://schemas.microsoft.com/office/drawing/2014/main" id="{BEAAC1E1-7693-A949-8794-EECB13F14B3B}"/>
                </a:ext>
              </a:extLst>
            </p:cNvPr>
            <p:cNvSpPr/>
            <p:nvPr/>
          </p:nvSpPr>
          <p:spPr>
            <a:xfrm>
              <a:off x="1519166" y="433888"/>
              <a:ext cx="1896247" cy="1896247"/>
            </a:xfrm>
            <a:prstGeom prst="ellipse">
              <a:avLst/>
            </a:prstGeom>
            <a:solidFill>
              <a:srgbClr val="B7CCE4">
                <a:alpha val="49803"/>
              </a:srgbClr>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88;p17">
              <a:extLst>
                <a:ext uri="{FF2B5EF4-FFF2-40B4-BE49-F238E27FC236}">
                  <a16:creationId xmlns:a16="http://schemas.microsoft.com/office/drawing/2014/main" id="{E94495FA-E79A-8E41-8BC9-08F8E4C470BB}"/>
                </a:ext>
              </a:extLst>
            </p:cNvPr>
            <p:cNvSpPr txBox="1"/>
            <p:nvPr/>
          </p:nvSpPr>
          <p:spPr>
            <a:xfrm>
              <a:off x="1796865" y="711587"/>
              <a:ext cx="1340849" cy="1340849"/>
            </a:xfrm>
            <a:prstGeom prst="rect">
              <a:avLst/>
            </a:prstGeom>
            <a:noFill/>
            <a:ln>
              <a:noFill/>
            </a:ln>
          </p:spPr>
          <p:txBody>
            <a:bodyPr spcFirstLastPara="1" wrap="square" lIns="104350" tIns="15225" rIns="104350" bIns="15225"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s-ES" sz="1200" b="0" i="0" u="none" strike="noStrike" cap="none">
                  <a:solidFill>
                    <a:schemeClr val="dk1"/>
                  </a:solidFill>
                  <a:latin typeface="Arial"/>
                  <a:ea typeface="Arial"/>
                  <a:cs typeface="Arial"/>
                  <a:sym typeface="Arial"/>
                </a:rPr>
                <a:t>Detección de patrones de comportamiento avanzados</a:t>
              </a:r>
              <a:endParaRPr/>
            </a:p>
          </p:txBody>
        </p:sp>
        <p:sp>
          <p:nvSpPr>
            <p:cNvPr id="23" name="Google Shape;189;p17">
              <a:extLst>
                <a:ext uri="{FF2B5EF4-FFF2-40B4-BE49-F238E27FC236}">
                  <a16:creationId xmlns:a16="http://schemas.microsoft.com/office/drawing/2014/main" id="{7D31E04E-5D77-5545-9BDA-9FD27CE7C770}"/>
                </a:ext>
              </a:extLst>
            </p:cNvPr>
            <p:cNvSpPr/>
            <p:nvPr/>
          </p:nvSpPr>
          <p:spPr>
            <a:xfrm>
              <a:off x="3036164" y="433888"/>
              <a:ext cx="1896247" cy="1896247"/>
            </a:xfrm>
            <a:prstGeom prst="ellipse">
              <a:avLst/>
            </a:prstGeom>
            <a:solidFill>
              <a:srgbClr val="93B3D7">
                <a:alpha val="49803"/>
              </a:srgbClr>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90;p17">
              <a:extLst>
                <a:ext uri="{FF2B5EF4-FFF2-40B4-BE49-F238E27FC236}">
                  <a16:creationId xmlns:a16="http://schemas.microsoft.com/office/drawing/2014/main" id="{26A2B143-4BDE-2C45-BDEF-843D10A2E34F}"/>
                </a:ext>
              </a:extLst>
            </p:cNvPr>
            <p:cNvSpPr txBox="1"/>
            <p:nvPr/>
          </p:nvSpPr>
          <p:spPr>
            <a:xfrm>
              <a:off x="3313863" y="711587"/>
              <a:ext cx="1340849" cy="1340849"/>
            </a:xfrm>
            <a:prstGeom prst="rect">
              <a:avLst/>
            </a:prstGeom>
            <a:noFill/>
            <a:ln>
              <a:noFill/>
            </a:ln>
          </p:spPr>
          <p:txBody>
            <a:bodyPr spcFirstLastPara="1" wrap="square" lIns="104350" tIns="15225" rIns="104350" bIns="15225"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s-ES" sz="1200" b="0" i="0" u="none" strike="noStrike" cap="none">
                  <a:solidFill>
                    <a:schemeClr val="dk1"/>
                  </a:solidFill>
                  <a:latin typeface="Arial"/>
                  <a:ea typeface="Arial"/>
                  <a:cs typeface="Arial"/>
                  <a:sym typeface="Arial"/>
                </a:rPr>
                <a:t>Identificación de placa patente de vehículos</a:t>
              </a:r>
              <a:endParaRPr/>
            </a:p>
          </p:txBody>
        </p:sp>
      </p:grpSp>
    </p:spTree>
    <p:extLst>
      <p:ext uri="{BB962C8B-B14F-4D97-AF65-F5344CB8AC3E}">
        <p14:creationId xmlns:p14="http://schemas.microsoft.com/office/powerpoint/2010/main" val="72339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FB166AE9-77B5-7042-82C0-34EA697717C5}"/>
              </a:ext>
            </a:extLst>
          </p:cNvPr>
          <p:cNvSpPr>
            <a:spLocks noGrp="1"/>
          </p:cNvSpPr>
          <p:nvPr>
            <p:ph type="body" sz="quarter" idx="10"/>
          </p:nvPr>
        </p:nvSpPr>
        <p:spPr>
          <a:xfrm>
            <a:off x="695325" y="1320867"/>
            <a:ext cx="2552759" cy="4949304"/>
          </a:xfrm>
        </p:spPr>
        <p:txBody>
          <a:bodyPr/>
          <a:lstStyle/>
          <a:p>
            <a:pPr algn="l"/>
            <a:r>
              <a:rPr lang="es-CL" dirty="0"/>
              <a:t>Video </a:t>
            </a:r>
            <a:r>
              <a:rPr lang="es-CL" dirty="0" err="1"/>
              <a:t>Analytics</a:t>
            </a:r>
            <a:r>
              <a:rPr lang="es-CL" dirty="0"/>
              <a:t>  Caso Ejemplo:</a:t>
            </a:r>
          </a:p>
          <a:p>
            <a:pPr algn="l"/>
            <a:endParaRPr lang="es-CL" dirty="0"/>
          </a:p>
          <a:p>
            <a:pPr algn="l"/>
            <a:endParaRPr lang="es-CL" dirty="0"/>
          </a:p>
        </p:txBody>
      </p:sp>
      <p:sp>
        <p:nvSpPr>
          <p:cNvPr id="25" name="Google Shape;196;p18">
            <a:extLst>
              <a:ext uri="{FF2B5EF4-FFF2-40B4-BE49-F238E27FC236}">
                <a16:creationId xmlns:a16="http://schemas.microsoft.com/office/drawing/2014/main" id="{CDCF64BB-BAD1-C846-88BD-D78A7EF362FC}"/>
              </a:ext>
            </a:extLst>
          </p:cNvPr>
          <p:cNvSpPr txBox="1"/>
          <p:nvPr/>
        </p:nvSpPr>
        <p:spPr>
          <a:xfrm>
            <a:off x="3248084" y="1320866"/>
            <a:ext cx="8248591" cy="4949303"/>
          </a:xfrm>
          <a:prstGeom prst="rect">
            <a:avLst/>
          </a:prstGeom>
          <a:solidFill>
            <a:srgbClr val="DAE5F1">
              <a:alpha val="4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6" name="Google Shape;197;p18">
            <a:extLst>
              <a:ext uri="{FF2B5EF4-FFF2-40B4-BE49-F238E27FC236}">
                <a16:creationId xmlns:a16="http://schemas.microsoft.com/office/drawing/2014/main" id="{62793EC2-1FAE-D44B-B3E5-B275B64208CE}"/>
              </a:ext>
            </a:extLst>
          </p:cNvPr>
          <p:cNvSpPr/>
          <p:nvPr/>
        </p:nvSpPr>
        <p:spPr>
          <a:xfrm>
            <a:off x="7101194" y="2176658"/>
            <a:ext cx="4124296" cy="3754834"/>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r>
              <a:rPr lang="es-ES" sz="1400" b="1" i="0" u="sng" strike="noStrike" cap="none" dirty="0">
                <a:solidFill>
                  <a:srgbClr val="000000"/>
                </a:solidFill>
                <a:latin typeface="Arial"/>
                <a:ea typeface="Arial"/>
                <a:cs typeface="Arial"/>
                <a:sym typeface="Arial"/>
              </a:rPr>
              <a:t>Resultado</a:t>
            </a: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R="0" lvl="0" indent="0">
              <a:lnSpc>
                <a:spcPct val="100000"/>
              </a:lnSpc>
              <a:spcBef>
                <a:spcPts val="0"/>
              </a:spcBef>
              <a:spcAft>
                <a:spcPts val="0"/>
              </a:spcAft>
              <a:buNone/>
            </a:pPr>
            <a:r>
              <a:rPr lang="es-ES" sz="1300" dirty="0">
                <a:sym typeface="Arial"/>
              </a:rPr>
              <a:t>Sistema que emplea técnicas de Inteligencia Artificial (Deep </a:t>
            </a:r>
            <a:r>
              <a:rPr lang="es-ES" sz="1300" dirty="0" err="1">
                <a:sym typeface="Arial"/>
              </a:rPr>
              <a:t>Learning</a:t>
            </a:r>
            <a:r>
              <a:rPr lang="es-ES" sz="1300" dirty="0">
                <a:sym typeface="Arial"/>
              </a:rPr>
              <a:t>) para detectar y clasificar elementos. Permite realizar análisis demográfico y, en contexto de pandemia, se expandió su uso para conocer el aforo y para tomar digitalmente la temperatura de los clientes, y levantar alertas en caso de temperatura elevada o no uso de mascarilla.</a:t>
            </a:r>
            <a:endParaRPr sz="1300" dirty="0"/>
          </a:p>
          <a:p>
            <a:pPr marR="0" lvl="0" indent="0">
              <a:lnSpc>
                <a:spcPct val="100000"/>
              </a:lnSpc>
              <a:spcBef>
                <a:spcPts val="0"/>
              </a:spcBef>
              <a:spcAft>
                <a:spcPts val="0"/>
              </a:spcAft>
              <a:buNone/>
            </a:pPr>
            <a:endParaRPr sz="1300" dirty="0">
              <a:sym typeface="Arial"/>
            </a:endParaRPr>
          </a:p>
          <a:p>
            <a:pPr marR="0" lvl="0" indent="0">
              <a:lnSpc>
                <a:spcPct val="100000"/>
              </a:lnSpc>
              <a:spcBef>
                <a:spcPts val="0"/>
              </a:spcBef>
              <a:spcAft>
                <a:spcPts val="0"/>
              </a:spcAft>
              <a:buNone/>
            </a:pPr>
            <a:r>
              <a:rPr lang="es-ES" sz="1300" dirty="0">
                <a:sym typeface="Arial"/>
              </a:rPr>
              <a:t>Adicionalmente, el almacenamiento basado en la nube y el procesamiento posterior permiten la creación de una plataforma de servicio para proporcionar diferentes informes y alertas a los usuarios finales.</a:t>
            </a:r>
          </a:p>
          <a:p>
            <a:pPr marL="0" marR="0" lvl="0" indent="0" algn="l" rtl="0">
              <a:lnSpc>
                <a:spcPct val="100000"/>
              </a:lnSpc>
              <a:spcBef>
                <a:spcPts val="0"/>
              </a:spcBef>
              <a:spcAft>
                <a:spcPts val="0"/>
              </a:spcAft>
              <a:buNone/>
            </a:pPr>
            <a:endParaRPr lang="es-ES" sz="1400"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27" name="Google Shape;199;p18">
            <a:extLst>
              <a:ext uri="{FF2B5EF4-FFF2-40B4-BE49-F238E27FC236}">
                <a16:creationId xmlns:a16="http://schemas.microsoft.com/office/drawing/2014/main" id="{4276753F-0762-0E4C-8555-DEF725F27451}"/>
              </a:ext>
            </a:extLst>
          </p:cNvPr>
          <p:cNvSpPr txBox="1"/>
          <p:nvPr/>
        </p:nvSpPr>
        <p:spPr>
          <a:xfrm>
            <a:off x="3395505" y="2176658"/>
            <a:ext cx="3434504" cy="323771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s-ES" sz="1400" b="1" i="0" u="sng" strike="noStrike" cap="none" dirty="0">
                <a:solidFill>
                  <a:srgbClr val="000000"/>
                </a:solidFill>
                <a:latin typeface="Arial"/>
                <a:ea typeface="Arial"/>
                <a:cs typeface="Arial"/>
                <a:sym typeface="Arial"/>
              </a:rPr>
              <a:t>Problema</a:t>
            </a:r>
          </a:p>
          <a:p>
            <a:pPr marL="0" marR="0" lvl="0" indent="0" algn="l" rtl="0">
              <a:lnSpc>
                <a:spcPct val="100000"/>
              </a:lnSpc>
              <a:spcBef>
                <a:spcPts val="0"/>
              </a:spcBef>
              <a:spcAft>
                <a:spcPts val="0"/>
              </a:spcAft>
              <a:buNone/>
            </a:pPr>
            <a:endParaRPr dirty="0"/>
          </a:p>
          <a:p>
            <a:pPr marL="0" marR="0" lvl="0" indent="0" algn="l" rtl="0">
              <a:lnSpc>
                <a:spcPct val="100000"/>
              </a:lnSpc>
              <a:spcBef>
                <a:spcPts val="0"/>
              </a:spcBef>
              <a:spcAft>
                <a:spcPts val="0"/>
              </a:spcAft>
              <a:buNone/>
            </a:pPr>
            <a:r>
              <a:rPr lang="es-ES" sz="1300" dirty="0">
                <a:sym typeface="Arial"/>
              </a:rPr>
              <a:t>Contaban con servicios de conteo de personas con tecnología antigua, que entregaba información muy acotada limitando el tipo de análisis a realizar.</a:t>
            </a:r>
            <a:endParaRPr sz="1300" dirty="0">
              <a:sym typeface="Arial"/>
            </a:endParaRPr>
          </a:p>
          <a:p>
            <a:pPr marL="0" marR="0" lvl="0" indent="0" algn="l" rtl="0">
              <a:lnSpc>
                <a:spcPct val="100000"/>
              </a:lnSpc>
              <a:spcBef>
                <a:spcPts val="0"/>
              </a:spcBef>
              <a:spcAft>
                <a:spcPts val="0"/>
              </a:spcAft>
              <a:buNone/>
            </a:pPr>
            <a:endParaRPr sz="1400" b="1" i="0" u="sng"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s-ES" sz="1400" b="1" i="0" u="sng" strike="noStrike" cap="none" dirty="0">
                <a:solidFill>
                  <a:srgbClr val="000000"/>
                </a:solidFill>
                <a:latin typeface="Arial"/>
                <a:ea typeface="Arial"/>
                <a:cs typeface="Arial"/>
                <a:sym typeface="Arial"/>
              </a:rPr>
              <a:t>Objetivo</a:t>
            </a: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r>
              <a:rPr lang="es-ES" sz="1300" dirty="0">
                <a:sym typeface="Arial"/>
              </a:rPr>
              <a:t>Implementar una solución de inteligencia artificial que permitiese no sólo contabilizar las personas en el centro comercial, sino poder entender el comportamiento de estas y profundizar en el conocimiento de los clientes.</a:t>
            </a:r>
            <a:endParaRPr sz="1300" dirty="0">
              <a:sym typeface="Arial"/>
            </a:endParaRPr>
          </a:p>
        </p:txBody>
      </p:sp>
    </p:spTree>
    <p:extLst>
      <p:ext uri="{BB962C8B-B14F-4D97-AF65-F5344CB8AC3E}">
        <p14:creationId xmlns:p14="http://schemas.microsoft.com/office/powerpoint/2010/main" val="277881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FB166AE9-77B5-7042-82C0-34EA697717C5}"/>
              </a:ext>
            </a:extLst>
          </p:cNvPr>
          <p:cNvSpPr>
            <a:spLocks noGrp="1"/>
          </p:cNvSpPr>
          <p:nvPr>
            <p:ph type="body" sz="quarter" idx="10"/>
          </p:nvPr>
        </p:nvSpPr>
        <p:spPr>
          <a:xfrm>
            <a:off x="695325" y="1320867"/>
            <a:ext cx="2552759" cy="4949304"/>
          </a:xfrm>
        </p:spPr>
        <p:txBody>
          <a:bodyPr/>
          <a:lstStyle/>
          <a:p>
            <a:pPr algn="l"/>
            <a:r>
              <a:rPr lang="es-CL" dirty="0"/>
              <a:t>Análisis de imágenes médicas Caso Ejemplo:</a:t>
            </a:r>
          </a:p>
          <a:p>
            <a:pPr algn="l"/>
            <a:endParaRPr lang="es-CL" dirty="0"/>
          </a:p>
          <a:p>
            <a:pPr algn="l"/>
            <a:r>
              <a:rPr lang="es-ES" b="0" dirty="0">
                <a:latin typeface="Calibri"/>
                <a:cs typeface="Calibri"/>
              </a:rPr>
              <a:t>Extraer parte de las imágenes para detectar ciertos patrones, como enfermedades en radiografías, las cuales facilitan la labor de los médicos.</a:t>
            </a:r>
          </a:p>
          <a:p>
            <a:pPr algn="l"/>
            <a:endParaRPr lang="es-CL" dirty="0"/>
          </a:p>
        </p:txBody>
      </p:sp>
      <p:sp>
        <p:nvSpPr>
          <p:cNvPr id="25" name="Google Shape;196;p18">
            <a:extLst>
              <a:ext uri="{FF2B5EF4-FFF2-40B4-BE49-F238E27FC236}">
                <a16:creationId xmlns:a16="http://schemas.microsoft.com/office/drawing/2014/main" id="{CDCF64BB-BAD1-C846-88BD-D78A7EF362FC}"/>
              </a:ext>
            </a:extLst>
          </p:cNvPr>
          <p:cNvSpPr txBox="1"/>
          <p:nvPr/>
        </p:nvSpPr>
        <p:spPr>
          <a:xfrm>
            <a:off x="3248084" y="1320866"/>
            <a:ext cx="8248591" cy="4949303"/>
          </a:xfrm>
          <a:prstGeom prst="rect">
            <a:avLst/>
          </a:prstGeom>
          <a:solidFill>
            <a:srgbClr val="DAE5F1">
              <a:alpha val="4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Calibri"/>
              <a:ea typeface="Calibri"/>
              <a:cs typeface="Calibri"/>
              <a:sym typeface="Calibri"/>
            </a:endParaRPr>
          </a:p>
        </p:txBody>
      </p:sp>
      <p:pic>
        <p:nvPicPr>
          <p:cNvPr id="6" name="Google Shape;206;p13" descr="healthcare 1 - Data Science Applications - Edureka">
            <a:extLst>
              <a:ext uri="{FF2B5EF4-FFF2-40B4-BE49-F238E27FC236}">
                <a16:creationId xmlns:a16="http://schemas.microsoft.com/office/drawing/2014/main" id="{5E96CC1B-1938-FE49-8A32-4C5B19CD2ED6}"/>
              </a:ext>
            </a:extLst>
          </p:cNvPr>
          <p:cNvPicPr preferRelativeResize="0"/>
          <p:nvPr/>
        </p:nvPicPr>
        <p:blipFill rotWithShape="1">
          <a:blip r:embed="rId2">
            <a:alphaModFix/>
          </a:blip>
          <a:srcRect/>
          <a:stretch/>
        </p:blipFill>
        <p:spPr>
          <a:xfrm>
            <a:off x="3932267" y="1456027"/>
            <a:ext cx="6880225" cy="4678980"/>
          </a:xfrm>
          <a:prstGeom prst="rect">
            <a:avLst/>
          </a:prstGeom>
          <a:noFill/>
          <a:ln>
            <a:noFill/>
          </a:ln>
        </p:spPr>
      </p:pic>
    </p:spTree>
    <p:extLst>
      <p:ext uri="{BB962C8B-B14F-4D97-AF65-F5344CB8AC3E}">
        <p14:creationId xmlns:p14="http://schemas.microsoft.com/office/powerpoint/2010/main" val="3246275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FB166AE9-77B5-7042-82C0-34EA697717C5}"/>
              </a:ext>
            </a:extLst>
          </p:cNvPr>
          <p:cNvSpPr>
            <a:spLocks noGrp="1"/>
          </p:cNvSpPr>
          <p:nvPr>
            <p:ph type="body" sz="quarter" idx="10"/>
          </p:nvPr>
        </p:nvSpPr>
        <p:spPr>
          <a:xfrm>
            <a:off x="695325" y="1320867"/>
            <a:ext cx="2552759" cy="4949304"/>
          </a:xfrm>
        </p:spPr>
        <p:txBody>
          <a:bodyPr/>
          <a:lstStyle/>
          <a:p>
            <a:pPr algn="l"/>
            <a:r>
              <a:rPr lang="es-CL" dirty="0"/>
              <a:t>Búsquedas en internet</a:t>
            </a:r>
          </a:p>
          <a:p>
            <a:pPr algn="l"/>
            <a:r>
              <a:rPr lang="es-CL" dirty="0"/>
              <a:t>Caso Ejemplo:</a:t>
            </a:r>
          </a:p>
          <a:p>
            <a:pPr algn="l"/>
            <a:r>
              <a:rPr lang="es-ES" b="0" dirty="0">
                <a:latin typeface="Calibri"/>
                <a:cs typeface="Calibri"/>
              </a:rPr>
              <a:t>Google nos ayuda a autocompletar las búsquedas en base a nuestro perfil y el de los usuarios que pueden tener alguna similitud con nosotros.</a:t>
            </a:r>
          </a:p>
          <a:p>
            <a:pPr algn="l"/>
            <a:r>
              <a:rPr lang="es-ES" b="0" dirty="0">
                <a:latin typeface="Calibri"/>
                <a:cs typeface="Calibri"/>
              </a:rPr>
              <a:t>Asimismo, el servicio de mensajería electrónica incorpora la funcionalidad de completar algunas de nuestras frases.</a:t>
            </a:r>
          </a:p>
        </p:txBody>
      </p:sp>
      <p:sp>
        <p:nvSpPr>
          <p:cNvPr id="25" name="Google Shape;196;p18">
            <a:extLst>
              <a:ext uri="{FF2B5EF4-FFF2-40B4-BE49-F238E27FC236}">
                <a16:creationId xmlns:a16="http://schemas.microsoft.com/office/drawing/2014/main" id="{CDCF64BB-BAD1-C846-88BD-D78A7EF362FC}"/>
              </a:ext>
            </a:extLst>
          </p:cNvPr>
          <p:cNvSpPr txBox="1"/>
          <p:nvPr/>
        </p:nvSpPr>
        <p:spPr>
          <a:xfrm>
            <a:off x="3248084" y="1320866"/>
            <a:ext cx="8248591" cy="4949303"/>
          </a:xfrm>
          <a:prstGeom prst="rect">
            <a:avLst/>
          </a:prstGeom>
          <a:solidFill>
            <a:srgbClr val="DAE5F1">
              <a:alpha val="4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Calibri"/>
              <a:ea typeface="Calibri"/>
              <a:cs typeface="Calibri"/>
              <a:sym typeface="Calibri"/>
            </a:endParaRPr>
          </a:p>
        </p:txBody>
      </p:sp>
      <p:pic>
        <p:nvPicPr>
          <p:cNvPr id="7" name="Google Shape;216;p14">
            <a:extLst>
              <a:ext uri="{FF2B5EF4-FFF2-40B4-BE49-F238E27FC236}">
                <a16:creationId xmlns:a16="http://schemas.microsoft.com/office/drawing/2014/main" id="{BA6C635C-948E-FE46-A76B-A3FC50AE2425}"/>
              </a:ext>
            </a:extLst>
          </p:cNvPr>
          <p:cNvPicPr preferRelativeResize="0"/>
          <p:nvPr/>
        </p:nvPicPr>
        <p:blipFill rotWithShape="1">
          <a:blip r:embed="rId2">
            <a:alphaModFix/>
          </a:blip>
          <a:srcRect/>
          <a:stretch/>
        </p:blipFill>
        <p:spPr>
          <a:xfrm>
            <a:off x="3577103" y="1729900"/>
            <a:ext cx="6686569" cy="3336622"/>
          </a:xfrm>
          <a:prstGeom prst="rect">
            <a:avLst/>
          </a:prstGeom>
          <a:noFill/>
          <a:ln>
            <a:noFill/>
          </a:ln>
        </p:spPr>
      </p:pic>
      <p:pic>
        <p:nvPicPr>
          <p:cNvPr id="5" name="Google Shape;215;p14">
            <a:extLst>
              <a:ext uri="{FF2B5EF4-FFF2-40B4-BE49-F238E27FC236}">
                <a16:creationId xmlns:a16="http://schemas.microsoft.com/office/drawing/2014/main" id="{A59A1438-2302-FF47-A429-92280A26FA10}"/>
              </a:ext>
            </a:extLst>
          </p:cNvPr>
          <p:cNvPicPr preferRelativeResize="0"/>
          <p:nvPr/>
        </p:nvPicPr>
        <p:blipFill rotWithShape="1">
          <a:blip r:embed="rId3">
            <a:alphaModFix/>
          </a:blip>
          <a:srcRect/>
          <a:stretch/>
        </p:blipFill>
        <p:spPr>
          <a:xfrm>
            <a:off x="8298102" y="3314484"/>
            <a:ext cx="2883568" cy="2645877"/>
          </a:xfrm>
          <a:prstGeom prst="rect">
            <a:avLst/>
          </a:prstGeom>
          <a:noFill/>
          <a:ln>
            <a:noFill/>
          </a:ln>
        </p:spPr>
      </p:pic>
    </p:spTree>
    <p:extLst>
      <p:ext uri="{BB962C8B-B14F-4D97-AF65-F5344CB8AC3E}">
        <p14:creationId xmlns:p14="http://schemas.microsoft.com/office/powerpoint/2010/main" val="1267653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FB166AE9-77B5-7042-82C0-34EA697717C5}"/>
              </a:ext>
            </a:extLst>
          </p:cNvPr>
          <p:cNvSpPr>
            <a:spLocks noGrp="1"/>
          </p:cNvSpPr>
          <p:nvPr>
            <p:ph type="body" sz="quarter" idx="10"/>
          </p:nvPr>
        </p:nvSpPr>
        <p:spPr>
          <a:xfrm>
            <a:off x="695325" y="1320867"/>
            <a:ext cx="2552759" cy="4949304"/>
          </a:xfrm>
        </p:spPr>
        <p:txBody>
          <a:bodyPr/>
          <a:lstStyle/>
          <a:p>
            <a:pPr algn="l"/>
            <a:r>
              <a:rPr lang="es-CL" dirty="0"/>
              <a:t>Publicidad Contextual</a:t>
            </a:r>
          </a:p>
          <a:p>
            <a:pPr algn="l"/>
            <a:r>
              <a:rPr lang="es-CL" dirty="0"/>
              <a:t>Caso Ejemplo:</a:t>
            </a:r>
          </a:p>
          <a:p>
            <a:pPr algn="l"/>
            <a:r>
              <a:rPr lang="es-ES" b="0" dirty="0">
                <a:latin typeface="Calibri"/>
                <a:cs typeface="Calibri"/>
              </a:rPr>
              <a:t>Anuncios personalizados de acuerdo a nuestro comportamiento y acciones en distintas plataformas.</a:t>
            </a:r>
          </a:p>
        </p:txBody>
      </p:sp>
      <p:sp>
        <p:nvSpPr>
          <p:cNvPr id="25" name="Google Shape;196;p18">
            <a:extLst>
              <a:ext uri="{FF2B5EF4-FFF2-40B4-BE49-F238E27FC236}">
                <a16:creationId xmlns:a16="http://schemas.microsoft.com/office/drawing/2014/main" id="{CDCF64BB-BAD1-C846-88BD-D78A7EF362FC}"/>
              </a:ext>
            </a:extLst>
          </p:cNvPr>
          <p:cNvSpPr txBox="1"/>
          <p:nvPr/>
        </p:nvSpPr>
        <p:spPr>
          <a:xfrm>
            <a:off x="3248084" y="1320866"/>
            <a:ext cx="8248591" cy="4949303"/>
          </a:xfrm>
          <a:prstGeom prst="rect">
            <a:avLst/>
          </a:prstGeom>
          <a:solidFill>
            <a:srgbClr val="DAE5F1">
              <a:alpha val="4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Calibri"/>
              <a:ea typeface="Calibri"/>
              <a:cs typeface="Calibri"/>
              <a:sym typeface="Calibri"/>
            </a:endParaRPr>
          </a:p>
        </p:txBody>
      </p:sp>
      <p:pic>
        <p:nvPicPr>
          <p:cNvPr id="6" name="Google Shape;223;p15" descr="Targeted Advertisement - Data Science Applications - Edureka">
            <a:extLst>
              <a:ext uri="{FF2B5EF4-FFF2-40B4-BE49-F238E27FC236}">
                <a16:creationId xmlns:a16="http://schemas.microsoft.com/office/drawing/2014/main" id="{F5046103-186F-F54C-A658-45268F3DE0CA}"/>
              </a:ext>
            </a:extLst>
          </p:cNvPr>
          <p:cNvPicPr preferRelativeResize="0"/>
          <p:nvPr/>
        </p:nvPicPr>
        <p:blipFill rotWithShape="1">
          <a:blip r:embed="rId2">
            <a:alphaModFix/>
          </a:blip>
          <a:srcRect/>
          <a:stretch/>
        </p:blipFill>
        <p:spPr>
          <a:xfrm>
            <a:off x="3658795" y="2038413"/>
            <a:ext cx="7427168" cy="3514207"/>
          </a:xfrm>
          <a:prstGeom prst="rect">
            <a:avLst/>
          </a:prstGeom>
          <a:noFill/>
          <a:ln>
            <a:noFill/>
          </a:ln>
        </p:spPr>
      </p:pic>
    </p:spTree>
    <p:extLst>
      <p:ext uri="{BB962C8B-B14F-4D97-AF65-F5344CB8AC3E}">
        <p14:creationId xmlns:p14="http://schemas.microsoft.com/office/powerpoint/2010/main" val="909822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FB166AE9-77B5-7042-82C0-34EA697717C5}"/>
              </a:ext>
            </a:extLst>
          </p:cNvPr>
          <p:cNvSpPr>
            <a:spLocks noGrp="1"/>
          </p:cNvSpPr>
          <p:nvPr>
            <p:ph type="body" sz="quarter" idx="10"/>
          </p:nvPr>
        </p:nvSpPr>
        <p:spPr>
          <a:xfrm>
            <a:off x="695325" y="1320867"/>
            <a:ext cx="2552759" cy="4949304"/>
          </a:xfrm>
        </p:spPr>
        <p:txBody>
          <a:bodyPr/>
          <a:lstStyle/>
          <a:p>
            <a:pPr algn="l"/>
            <a:r>
              <a:rPr lang="es-CL" dirty="0"/>
              <a:t>OCR</a:t>
            </a:r>
          </a:p>
          <a:p>
            <a:pPr algn="l"/>
            <a:r>
              <a:rPr lang="es-CL" dirty="0"/>
              <a:t>Caso Ejemplo:</a:t>
            </a:r>
          </a:p>
          <a:p>
            <a:pPr algn="l"/>
            <a:r>
              <a:rPr lang="es-ES" b="0" dirty="0">
                <a:latin typeface="Calibri"/>
                <a:cs typeface="Calibri"/>
              </a:rPr>
              <a:t>Reconocimiento de texto en imágenes/transcripción automática.</a:t>
            </a:r>
          </a:p>
        </p:txBody>
      </p:sp>
      <p:sp>
        <p:nvSpPr>
          <p:cNvPr id="25" name="Google Shape;196;p18">
            <a:extLst>
              <a:ext uri="{FF2B5EF4-FFF2-40B4-BE49-F238E27FC236}">
                <a16:creationId xmlns:a16="http://schemas.microsoft.com/office/drawing/2014/main" id="{CDCF64BB-BAD1-C846-88BD-D78A7EF362FC}"/>
              </a:ext>
            </a:extLst>
          </p:cNvPr>
          <p:cNvSpPr txBox="1"/>
          <p:nvPr/>
        </p:nvSpPr>
        <p:spPr>
          <a:xfrm>
            <a:off x="3248084" y="1320866"/>
            <a:ext cx="8248591" cy="4949303"/>
          </a:xfrm>
          <a:prstGeom prst="rect">
            <a:avLst/>
          </a:prstGeom>
          <a:solidFill>
            <a:srgbClr val="DAE5F1">
              <a:alpha val="4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Calibri"/>
              <a:ea typeface="Calibri"/>
              <a:cs typeface="Calibri"/>
              <a:sym typeface="Calibri"/>
            </a:endParaRPr>
          </a:p>
        </p:txBody>
      </p:sp>
      <p:pic>
        <p:nvPicPr>
          <p:cNvPr id="7" name="Google Shape;232;p19" descr="Accelerate data extraction from your documents with Form Recognizer - Dr.  Ware Technology Services - Microsoft Silver Partner">
            <a:extLst>
              <a:ext uri="{FF2B5EF4-FFF2-40B4-BE49-F238E27FC236}">
                <a16:creationId xmlns:a16="http://schemas.microsoft.com/office/drawing/2014/main" id="{18D9C954-5AA7-9D4E-A171-E5DCED3A1535}"/>
              </a:ext>
            </a:extLst>
          </p:cNvPr>
          <p:cNvPicPr preferRelativeResize="0"/>
          <p:nvPr/>
        </p:nvPicPr>
        <p:blipFill rotWithShape="1">
          <a:blip r:embed="rId2">
            <a:alphaModFix/>
          </a:blip>
          <a:srcRect/>
          <a:stretch/>
        </p:blipFill>
        <p:spPr>
          <a:xfrm>
            <a:off x="3775428" y="1599180"/>
            <a:ext cx="7193902" cy="4392673"/>
          </a:xfrm>
          <a:prstGeom prst="rect">
            <a:avLst/>
          </a:prstGeom>
          <a:noFill/>
          <a:ln>
            <a:noFill/>
          </a:ln>
        </p:spPr>
      </p:pic>
    </p:spTree>
    <p:extLst>
      <p:ext uri="{BB962C8B-B14F-4D97-AF65-F5344CB8AC3E}">
        <p14:creationId xmlns:p14="http://schemas.microsoft.com/office/powerpoint/2010/main" val="296929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FB166AE9-77B5-7042-82C0-34EA697717C5}"/>
              </a:ext>
            </a:extLst>
          </p:cNvPr>
          <p:cNvSpPr>
            <a:spLocks noGrp="1"/>
          </p:cNvSpPr>
          <p:nvPr>
            <p:ph type="body" sz="quarter" idx="10"/>
          </p:nvPr>
        </p:nvSpPr>
        <p:spPr>
          <a:xfrm>
            <a:off x="695325" y="1320867"/>
            <a:ext cx="2552759" cy="4949304"/>
          </a:xfrm>
        </p:spPr>
        <p:txBody>
          <a:bodyPr/>
          <a:lstStyle/>
          <a:p>
            <a:pPr algn="l"/>
            <a:r>
              <a:rPr lang="es-CL" dirty="0"/>
              <a:t>Text </a:t>
            </a:r>
            <a:r>
              <a:rPr lang="es-CL" dirty="0" err="1"/>
              <a:t>Analytics</a:t>
            </a:r>
            <a:endParaRPr lang="es-CL" dirty="0"/>
          </a:p>
          <a:p>
            <a:pPr algn="l"/>
            <a:r>
              <a:rPr lang="es-CL" dirty="0"/>
              <a:t>Caso Ejemplo:</a:t>
            </a:r>
          </a:p>
          <a:p>
            <a:pPr algn="l"/>
            <a:r>
              <a:rPr lang="es-ES" b="0" dirty="0">
                <a:latin typeface="Calibri"/>
                <a:cs typeface="Calibri"/>
              </a:rPr>
              <a:t>Descubrir relaciones en el texto y encontrar patrones comunes.</a:t>
            </a:r>
          </a:p>
        </p:txBody>
      </p:sp>
      <p:sp>
        <p:nvSpPr>
          <p:cNvPr id="25" name="Google Shape;196;p18">
            <a:extLst>
              <a:ext uri="{FF2B5EF4-FFF2-40B4-BE49-F238E27FC236}">
                <a16:creationId xmlns:a16="http://schemas.microsoft.com/office/drawing/2014/main" id="{CDCF64BB-BAD1-C846-88BD-D78A7EF362FC}"/>
              </a:ext>
            </a:extLst>
          </p:cNvPr>
          <p:cNvSpPr txBox="1"/>
          <p:nvPr/>
        </p:nvSpPr>
        <p:spPr>
          <a:xfrm>
            <a:off x="3248084" y="1320866"/>
            <a:ext cx="8248591" cy="4949303"/>
          </a:xfrm>
          <a:prstGeom prst="rect">
            <a:avLst/>
          </a:prstGeom>
          <a:solidFill>
            <a:srgbClr val="DAE5F1">
              <a:alpha val="4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Calibri"/>
              <a:ea typeface="Calibri"/>
              <a:cs typeface="Calibri"/>
              <a:sym typeface="Calibri"/>
            </a:endParaRPr>
          </a:p>
        </p:txBody>
      </p:sp>
      <p:pic>
        <p:nvPicPr>
          <p:cNvPr id="5" name="Google Shape;240;p20">
            <a:extLst>
              <a:ext uri="{FF2B5EF4-FFF2-40B4-BE49-F238E27FC236}">
                <a16:creationId xmlns:a16="http://schemas.microsoft.com/office/drawing/2014/main" id="{BBCE1BBF-40F7-6541-B90D-23BCF0982098}"/>
              </a:ext>
            </a:extLst>
          </p:cNvPr>
          <p:cNvPicPr preferRelativeResize="0"/>
          <p:nvPr/>
        </p:nvPicPr>
        <p:blipFill rotWithShape="1">
          <a:blip r:embed="rId2">
            <a:alphaModFix/>
          </a:blip>
          <a:srcRect/>
          <a:stretch/>
        </p:blipFill>
        <p:spPr>
          <a:xfrm>
            <a:off x="3637715" y="1734354"/>
            <a:ext cx="7469327" cy="4122325"/>
          </a:xfrm>
          <a:prstGeom prst="rect">
            <a:avLst/>
          </a:prstGeom>
          <a:noFill/>
          <a:ln>
            <a:noFill/>
          </a:ln>
        </p:spPr>
      </p:pic>
    </p:spTree>
    <p:extLst>
      <p:ext uri="{BB962C8B-B14F-4D97-AF65-F5344CB8AC3E}">
        <p14:creationId xmlns:p14="http://schemas.microsoft.com/office/powerpoint/2010/main" val="3430328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FB166AE9-77B5-7042-82C0-34EA697717C5}"/>
              </a:ext>
            </a:extLst>
          </p:cNvPr>
          <p:cNvSpPr>
            <a:spLocks noGrp="1"/>
          </p:cNvSpPr>
          <p:nvPr>
            <p:ph type="body" sz="quarter" idx="10"/>
          </p:nvPr>
        </p:nvSpPr>
        <p:spPr>
          <a:xfrm>
            <a:off x="695325" y="1320867"/>
            <a:ext cx="2552759" cy="4949304"/>
          </a:xfrm>
        </p:spPr>
        <p:txBody>
          <a:bodyPr/>
          <a:lstStyle/>
          <a:p>
            <a:pPr algn="l"/>
            <a:r>
              <a:rPr lang="es-CL" dirty="0"/>
              <a:t>Detección de anomalías</a:t>
            </a:r>
          </a:p>
          <a:p>
            <a:pPr algn="l"/>
            <a:r>
              <a:rPr lang="es-CL" dirty="0"/>
              <a:t>Caso Ejemplo:</a:t>
            </a:r>
          </a:p>
          <a:p>
            <a:pPr algn="l"/>
            <a:r>
              <a:rPr lang="es-ES" b="0" dirty="0">
                <a:latin typeface="Calibri"/>
                <a:cs typeface="Calibri"/>
              </a:rPr>
              <a:t>Descubrir </a:t>
            </a:r>
            <a:r>
              <a:rPr lang="es-ES" b="0" dirty="0" err="1">
                <a:latin typeface="Calibri"/>
                <a:cs typeface="Calibri"/>
              </a:rPr>
              <a:t>outliers</a:t>
            </a:r>
            <a:r>
              <a:rPr lang="es-ES" b="0" dirty="0">
                <a:latin typeface="Calibri"/>
                <a:cs typeface="Calibri"/>
              </a:rPr>
              <a:t> en nuestros datos para gatillar eventos o alertas.</a:t>
            </a:r>
          </a:p>
        </p:txBody>
      </p:sp>
      <p:sp>
        <p:nvSpPr>
          <p:cNvPr id="25" name="Google Shape;196;p18">
            <a:extLst>
              <a:ext uri="{FF2B5EF4-FFF2-40B4-BE49-F238E27FC236}">
                <a16:creationId xmlns:a16="http://schemas.microsoft.com/office/drawing/2014/main" id="{CDCF64BB-BAD1-C846-88BD-D78A7EF362FC}"/>
              </a:ext>
            </a:extLst>
          </p:cNvPr>
          <p:cNvSpPr txBox="1"/>
          <p:nvPr/>
        </p:nvSpPr>
        <p:spPr>
          <a:xfrm>
            <a:off x="3248084" y="1320866"/>
            <a:ext cx="8248591" cy="4949303"/>
          </a:xfrm>
          <a:prstGeom prst="rect">
            <a:avLst/>
          </a:prstGeom>
          <a:solidFill>
            <a:srgbClr val="DAE5F1">
              <a:alpha val="4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Calibri"/>
              <a:ea typeface="Calibri"/>
              <a:cs typeface="Calibri"/>
              <a:sym typeface="Calibri"/>
            </a:endParaRPr>
          </a:p>
        </p:txBody>
      </p:sp>
      <p:pic>
        <p:nvPicPr>
          <p:cNvPr id="5" name="Google Shape;248;p21" descr="Qué es Anomaly Detector API? - Azure Cognitive Services | Microsoft Docs">
            <a:extLst>
              <a:ext uri="{FF2B5EF4-FFF2-40B4-BE49-F238E27FC236}">
                <a16:creationId xmlns:a16="http://schemas.microsoft.com/office/drawing/2014/main" id="{FCEA4156-1E54-684D-ADAD-90EE137451F5}"/>
              </a:ext>
            </a:extLst>
          </p:cNvPr>
          <p:cNvPicPr preferRelativeResize="0"/>
          <p:nvPr/>
        </p:nvPicPr>
        <p:blipFill rotWithShape="1">
          <a:blip r:embed="rId2">
            <a:alphaModFix/>
          </a:blip>
          <a:srcRect/>
          <a:stretch/>
        </p:blipFill>
        <p:spPr>
          <a:xfrm>
            <a:off x="3691373" y="2204112"/>
            <a:ext cx="7362013" cy="3182809"/>
          </a:xfrm>
          <a:prstGeom prst="rect">
            <a:avLst/>
          </a:prstGeom>
          <a:noFill/>
          <a:ln>
            <a:noFill/>
          </a:ln>
        </p:spPr>
      </p:pic>
    </p:spTree>
    <p:extLst>
      <p:ext uri="{BB962C8B-B14F-4D97-AF65-F5344CB8AC3E}">
        <p14:creationId xmlns:p14="http://schemas.microsoft.com/office/powerpoint/2010/main" val="2473673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arcador de posición de imagen 8">
            <a:extLst>
              <a:ext uri="{FF2B5EF4-FFF2-40B4-BE49-F238E27FC236}">
                <a16:creationId xmlns:a16="http://schemas.microsoft.com/office/drawing/2014/main" id="{22FD012F-187F-1641-BBFC-C13004F078B6}"/>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5935" b="15935"/>
          <a:stretch>
            <a:fillRect/>
          </a:stretch>
        </p:blipFill>
        <p:spPr/>
      </p:pic>
      <p:sp>
        <p:nvSpPr>
          <p:cNvPr id="3" name="Marcador de texto 2">
            <a:extLst>
              <a:ext uri="{FF2B5EF4-FFF2-40B4-BE49-F238E27FC236}">
                <a16:creationId xmlns:a16="http://schemas.microsoft.com/office/drawing/2014/main" id="{FEA526F3-9F92-1343-BC2A-3A56577D09D4}"/>
              </a:ext>
            </a:extLst>
          </p:cNvPr>
          <p:cNvSpPr>
            <a:spLocks noGrp="1"/>
          </p:cNvSpPr>
          <p:nvPr>
            <p:ph type="body" sz="quarter" idx="10"/>
          </p:nvPr>
        </p:nvSpPr>
        <p:spPr/>
        <p:txBody>
          <a:bodyPr/>
          <a:lstStyle/>
          <a:p>
            <a:r>
              <a:rPr lang="es-ES" dirty="0"/>
              <a:t>DEMO CÁLCULO DE COSTOS EN LA NUBE</a:t>
            </a:r>
            <a:endParaRPr lang="es-CL" dirty="0"/>
          </a:p>
        </p:txBody>
      </p:sp>
    </p:spTree>
    <p:extLst>
      <p:ext uri="{BB962C8B-B14F-4D97-AF65-F5344CB8AC3E}">
        <p14:creationId xmlns:p14="http://schemas.microsoft.com/office/powerpoint/2010/main" val="2525777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arcador de posición de imagen 8">
            <a:extLst>
              <a:ext uri="{FF2B5EF4-FFF2-40B4-BE49-F238E27FC236}">
                <a16:creationId xmlns:a16="http://schemas.microsoft.com/office/drawing/2014/main" id="{22FD012F-187F-1641-BBFC-C13004F078B6}"/>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5935" b="15935"/>
          <a:stretch>
            <a:fillRect/>
          </a:stretch>
        </p:blipFill>
        <p:spPr/>
      </p:pic>
      <p:sp>
        <p:nvSpPr>
          <p:cNvPr id="3" name="Marcador de texto 2">
            <a:extLst>
              <a:ext uri="{FF2B5EF4-FFF2-40B4-BE49-F238E27FC236}">
                <a16:creationId xmlns:a16="http://schemas.microsoft.com/office/drawing/2014/main" id="{FEA526F3-9F92-1343-BC2A-3A56577D09D4}"/>
              </a:ext>
            </a:extLst>
          </p:cNvPr>
          <p:cNvSpPr>
            <a:spLocks noGrp="1"/>
          </p:cNvSpPr>
          <p:nvPr>
            <p:ph type="body" sz="quarter" idx="10"/>
          </p:nvPr>
        </p:nvSpPr>
        <p:spPr/>
        <p:txBody>
          <a:bodyPr/>
          <a:lstStyle/>
          <a:p>
            <a:r>
              <a:rPr lang="es-ES" dirty="0"/>
              <a:t>¿QUÉ ES DATA SCIENCE?</a:t>
            </a:r>
            <a:endParaRPr lang="es-CL" dirty="0"/>
          </a:p>
        </p:txBody>
      </p:sp>
    </p:spTree>
    <p:extLst>
      <p:ext uri="{BB962C8B-B14F-4D97-AF65-F5344CB8AC3E}">
        <p14:creationId xmlns:p14="http://schemas.microsoft.com/office/powerpoint/2010/main" val="1842284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A2A65C-F191-1543-9854-9FDE4FE84E4F}"/>
              </a:ext>
            </a:extLst>
          </p:cNvPr>
          <p:cNvSpPr>
            <a:spLocks noGrp="1"/>
          </p:cNvSpPr>
          <p:nvPr>
            <p:ph type="ctrTitle"/>
          </p:nvPr>
        </p:nvSpPr>
        <p:spPr/>
        <p:txBody>
          <a:bodyPr>
            <a:normAutofit/>
          </a:bodyPr>
          <a:lstStyle/>
          <a:p>
            <a:r>
              <a:rPr lang="es-CL" dirty="0" err="1"/>
              <a:t>Azure</a:t>
            </a:r>
            <a:r>
              <a:rPr lang="es-CL" dirty="0"/>
              <a:t> </a:t>
            </a:r>
            <a:r>
              <a:rPr lang="es-CL" dirty="0" err="1"/>
              <a:t>Calculator</a:t>
            </a:r>
            <a:endParaRPr lang="es-CL" dirty="0"/>
          </a:p>
        </p:txBody>
      </p:sp>
      <p:sp>
        <p:nvSpPr>
          <p:cNvPr id="4" name="Marcador de texto 3">
            <a:extLst>
              <a:ext uri="{FF2B5EF4-FFF2-40B4-BE49-F238E27FC236}">
                <a16:creationId xmlns:a16="http://schemas.microsoft.com/office/drawing/2014/main" id="{82B63B89-795F-DE42-9D65-8B3EAA81A1CB}"/>
              </a:ext>
            </a:extLst>
          </p:cNvPr>
          <p:cNvSpPr>
            <a:spLocks noGrp="1"/>
          </p:cNvSpPr>
          <p:nvPr>
            <p:ph type="body" idx="10"/>
          </p:nvPr>
        </p:nvSpPr>
        <p:spPr>
          <a:xfrm>
            <a:off x="695325" y="2678906"/>
            <a:ext cx="10958610" cy="3163094"/>
          </a:xfrm>
        </p:spPr>
        <p:txBody>
          <a:bodyPr anchor="t"/>
          <a:lstStyle/>
          <a:p>
            <a:r>
              <a:rPr lang="es-CL" dirty="0"/>
              <a:t>La calculadora de </a:t>
            </a:r>
            <a:r>
              <a:rPr lang="es-CL" dirty="0" err="1"/>
              <a:t>Azure</a:t>
            </a:r>
            <a:r>
              <a:rPr lang="es-CL" dirty="0"/>
              <a:t> nos permite conocer valores estimados de acuerdo a las configuraciones planteadas, antes de implementar una arquitectura determinada.</a:t>
            </a:r>
          </a:p>
        </p:txBody>
      </p:sp>
      <p:pic>
        <p:nvPicPr>
          <p:cNvPr id="5" name="Google Shape;278;p5">
            <a:extLst>
              <a:ext uri="{FF2B5EF4-FFF2-40B4-BE49-F238E27FC236}">
                <a16:creationId xmlns:a16="http://schemas.microsoft.com/office/drawing/2014/main" id="{231D5F58-DB4D-0D46-8DF7-A09BE678A7AF}"/>
              </a:ext>
            </a:extLst>
          </p:cNvPr>
          <p:cNvPicPr preferRelativeResize="0"/>
          <p:nvPr/>
        </p:nvPicPr>
        <p:blipFill rotWithShape="1">
          <a:blip r:embed="rId2">
            <a:alphaModFix/>
          </a:blip>
          <a:srcRect l="266" r="4733"/>
          <a:stretch/>
        </p:blipFill>
        <p:spPr>
          <a:xfrm>
            <a:off x="1798572" y="3140014"/>
            <a:ext cx="8594855" cy="3083504"/>
          </a:xfrm>
          <a:prstGeom prst="rect">
            <a:avLst/>
          </a:prstGeom>
          <a:noFill/>
          <a:ln>
            <a:noFill/>
          </a:ln>
        </p:spPr>
      </p:pic>
    </p:spTree>
    <p:extLst>
      <p:ext uri="{BB962C8B-B14F-4D97-AF65-F5344CB8AC3E}">
        <p14:creationId xmlns:p14="http://schemas.microsoft.com/office/powerpoint/2010/main" val="81228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1369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118;p7" descr="Resultado de imagen para data science">
            <a:extLst>
              <a:ext uri="{FF2B5EF4-FFF2-40B4-BE49-F238E27FC236}">
                <a16:creationId xmlns:a16="http://schemas.microsoft.com/office/drawing/2014/main" id="{6E5513DA-97CA-804B-8059-ABA66EE775BF}"/>
              </a:ext>
            </a:extLst>
          </p:cNvPr>
          <p:cNvPicPr preferRelativeResize="0"/>
          <p:nvPr/>
        </p:nvPicPr>
        <p:blipFill rotWithShape="1">
          <a:blip r:embed="rId2">
            <a:alphaModFix/>
          </a:blip>
          <a:srcRect/>
          <a:stretch/>
        </p:blipFill>
        <p:spPr>
          <a:xfrm>
            <a:off x="5060884" y="1130453"/>
            <a:ext cx="7710195" cy="4597094"/>
          </a:xfrm>
          <a:prstGeom prst="rect">
            <a:avLst/>
          </a:prstGeom>
          <a:noFill/>
          <a:ln>
            <a:noFill/>
          </a:ln>
        </p:spPr>
      </p:pic>
      <p:sp>
        <p:nvSpPr>
          <p:cNvPr id="2" name="Título 1">
            <a:extLst>
              <a:ext uri="{FF2B5EF4-FFF2-40B4-BE49-F238E27FC236}">
                <a16:creationId xmlns:a16="http://schemas.microsoft.com/office/drawing/2014/main" id="{5E1A10E7-5C20-E747-A559-5423C4D8FBF6}"/>
              </a:ext>
            </a:extLst>
          </p:cNvPr>
          <p:cNvSpPr>
            <a:spLocks noGrp="1"/>
          </p:cNvSpPr>
          <p:nvPr>
            <p:ph type="ctrTitle"/>
          </p:nvPr>
        </p:nvSpPr>
        <p:spPr/>
        <p:txBody>
          <a:bodyPr>
            <a:normAutofit fontScale="90000"/>
          </a:bodyPr>
          <a:lstStyle/>
          <a:p>
            <a:r>
              <a:rPr lang="es-CL" dirty="0"/>
              <a:t>¿Qué es el Data Science?</a:t>
            </a:r>
          </a:p>
        </p:txBody>
      </p:sp>
      <p:sp>
        <p:nvSpPr>
          <p:cNvPr id="4" name="Marcador de texto 3">
            <a:extLst>
              <a:ext uri="{FF2B5EF4-FFF2-40B4-BE49-F238E27FC236}">
                <a16:creationId xmlns:a16="http://schemas.microsoft.com/office/drawing/2014/main" id="{2454A0A0-17E4-284F-9271-F060F9EB61A7}"/>
              </a:ext>
            </a:extLst>
          </p:cNvPr>
          <p:cNvSpPr>
            <a:spLocks noGrp="1"/>
          </p:cNvSpPr>
          <p:nvPr>
            <p:ph type="body" idx="10"/>
          </p:nvPr>
        </p:nvSpPr>
        <p:spPr/>
        <p:txBody>
          <a:bodyPr anchor="ctr"/>
          <a:lstStyle/>
          <a:p>
            <a:r>
              <a:rPr lang="es-CL" sz="1600" dirty="0"/>
              <a:t>Es un conjunto de técnicas (en un ambiente multidisciplinario) que nos permiten analizar lo que sucede en nuestro entorno a partir de los datos.</a:t>
            </a:r>
          </a:p>
        </p:txBody>
      </p:sp>
    </p:spTree>
    <p:extLst>
      <p:ext uri="{BB962C8B-B14F-4D97-AF65-F5344CB8AC3E}">
        <p14:creationId xmlns:p14="http://schemas.microsoft.com/office/powerpoint/2010/main" val="27323252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118;p7" descr="Resultado de imagen para data science">
            <a:extLst>
              <a:ext uri="{FF2B5EF4-FFF2-40B4-BE49-F238E27FC236}">
                <a16:creationId xmlns:a16="http://schemas.microsoft.com/office/drawing/2014/main" id="{6E5513DA-97CA-804B-8059-ABA66EE775BF}"/>
              </a:ext>
            </a:extLst>
          </p:cNvPr>
          <p:cNvPicPr preferRelativeResize="0"/>
          <p:nvPr/>
        </p:nvPicPr>
        <p:blipFill rotWithShape="1">
          <a:blip r:embed="rId2">
            <a:alphaModFix/>
          </a:blip>
          <a:srcRect/>
          <a:stretch/>
        </p:blipFill>
        <p:spPr>
          <a:xfrm>
            <a:off x="5060884" y="1130453"/>
            <a:ext cx="7710195" cy="4597094"/>
          </a:xfrm>
          <a:prstGeom prst="rect">
            <a:avLst/>
          </a:prstGeom>
          <a:noFill/>
          <a:ln>
            <a:noFill/>
          </a:ln>
        </p:spPr>
      </p:pic>
      <p:sp>
        <p:nvSpPr>
          <p:cNvPr id="2" name="Título 1">
            <a:extLst>
              <a:ext uri="{FF2B5EF4-FFF2-40B4-BE49-F238E27FC236}">
                <a16:creationId xmlns:a16="http://schemas.microsoft.com/office/drawing/2014/main" id="{5E1A10E7-5C20-E747-A559-5423C4D8FBF6}"/>
              </a:ext>
            </a:extLst>
          </p:cNvPr>
          <p:cNvSpPr>
            <a:spLocks noGrp="1"/>
          </p:cNvSpPr>
          <p:nvPr>
            <p:ph type="ctrTitle"/>
          </p:nvPr>
        </p:nvSpPr>
        <p:spPr/>
        <p:txBody>
          <a:bodyPr>
            <a:normAutofit fontScale="90000"/>
          </a:bodyPr>
          <a:lstStyle/>
          <a:p>
            <a:r>
              <a:rPr lang="es-CL" dirty="0"/>
              <a:t>¿Por qué es tan importante?</a:t>
            </a:r>
          </a:p>
        </p:txBody>
      </p:sp>
      <p:sp>
        <p:nvSpPr>
          <p:cNvPr id="4" name="Marcador de texto 3">
            <a:extLst>
              <a:ext uri="{FF2B5EF4-FFF2-40B4-BE49-F238E27FC236}">
                <a16:creationId xmlns:a16="http://schemas.microsoft.com/office/drawing/2014/main" id="{2454A0A0-17E4-284F-9271-F060F9EB61A7}"/>
              </a:ext>
            </a:extLst>
          </p:cNvPr>
          <p:cNvSpPr>
            <a:spLocks noGrp="1"/>
          </p:cNvSpPr>
          <p:nvPr>
            <p:ph type="body" idx="10"/>
          </p:nvPr>
        </p:nvSpPr>
        <p:spPr/>
        <p:txBody>
          <a:bodyPr anchor="ctr"/>
          <a:lstStyle/>
          <a:p>
            <a:r>
              <a:rPr lang="es-CL" dirty="0"/>
              <a:t>Hoy en día las empresas posee un importante activo sin ser utilizado como lo son </a:t>
            </a:r>
            <a:r>
              <a:rPr lang="es-CL" b="1" dirty="0">
                <a:solidFill>
                  <a:schemeClr val="accent1"/>
                </a:solidFill>
              </a:rPr>
              <a:t>los datos.</a:t>
            </a:r>
          </a:p>
          <a:p>
            <a:endParaRPr lang="es-CL" i="1" dirty="0">
              <a:solidFill>
                <a:schemeClr val="accent1"/>
              </a:solidFill>
            </a:endParaRPr>
          </a:p>
          <a:p>
            <a:r>
              <a:rPr lang="es-CL" i="1" dirty="0"/>
              <a:t>Se estima que aproximadamente el 90% de los datos creados en el mundo se crearon en los últimos dos años.</a:t>
            </a:r>
          </a:p>
          <a:p>
            <a:endParaRPr lang="es-CL" i="1" dirty="0"/>
          </a:p>
          <a:p>
            <a:r>
              <a:rPr lang="es-CL" dirty="0"/>
              <a:t>La gran cantidad de datos recopilados y contenidos en las distintas tecnologías puede generar beneficios que permitan generar transformaciones en las organizaciones y en la sociedad, pero sólo si somos capaces de </a:t>
            </a:r>
            <a:r>
              <a:rPr lang="es-CL" b="1" dirty="0">
                <a:solidFill>
                  <a:schemeClr val="accent1"/>
                </a:solidFill>
              </a:rPr>
              <a:t>interpretarlos</a:t>
            </a:r>
            <a:r>
              <a:rPr lang="es-CL" dirty="0"/>
              <a:t>. Es aquí donde está la importancia de los Data Science.</a:t>
            </a:r>
          </a:p>
        </p:txBody>
      </p:sp>
    </p:spTree>
    <p:extLst>
      <p:ext uri="{BB962C8B-B14F-4D97-AF65-F5344CB8AC3E}">
        <p14:creationId xmlns:p14="http://schemas.microsoft.com/office/powerpoint/2010/main" val="402932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118;p7" descr="Resultado de imagen para data science">
            <a:extLst>
              <a:ext uri="{FF2B5EF4-FFF2-40B4-BE49-F238E27FC236}">
                <a16:creationId xmlns:a16="http://schemas.microsoft.com/office/drawing/2014/main" id="{6E5513DA-97CA-804B-8059-ABA66EE775BF}"/>
              </a:ext>
            </a:extLst>
          </p:cNvPr>
          <p:cNvPicPr preferRelativeResize="0"/>
          <p:nvPr/>
        </p:nvPicPr>
        <p:blipFill rotWithShape="1">
          <a:blip r:embed="rId2">
            <a:alphaModFix/>
          </a:blip>
          <a:srcRect/>
          <a:stretch/>
        </p:blipFill>
        <p:spPr>
          <a:xfrm>
            <a:off x="5060884" y="1130453"/>
            <a:ext cx="7710195" cy="4597094"/>
          </a:xfrm>
          <a:prstGeom prst="rect">
            <a:avLst/>
          </a:prstGeom>
          <a:noFill/>
          <a:ln>
            <a:noFill/>
          </a:ln>
        </p:spPr>
      </p:pic>
      <p:sp>
        <p:nvSpPr>
          <p:cNvPr id="2" name="Título 1">
            <a:extLst>
              <a:ext uri="{FF2B5EF4-FFF2-40B4-BE49-F238E27FC236}">
                <a16:creationId xmlns:a16="http://schemas.microsoft.com/office/drawing/2014/main" id="{5E1A10E7-5C20-E747-A559-5423C4D8FBF6}"/>
              </a:ext>
            </a:extLst>
          </p:cNvPr>
          <p:cNvSpPr>
            <a:spLocks noGrp="1"/>
          </p:cNvSpPr>
          <p:nvPr>
            <p:ph type="ctrTitle"/>
          </p:nvPr>
        </p:nvSpPr>
        <p:spPr/>
        <p:txBody>
          <a:bodyPr>
            <a:normAutofit fontScale="90000"/>
          </a:bodyPr>
          <a:lstStyle/>
          <a:p>
            <a:r>
              <a:rPr lang="es-CL" dirty="0"/>
              <a:t>¿Por qué es tan importante?</a:t>
            </a:r>
          </a:p>
        </p:txBody>
      </p:sp>
      <p:sp>
        <p:nvSpPr>
          <p:cNvPr id="4" name="Marcador de texto 3">
            <a:extLst>
              <a:ext uri="{FF2B5EF4-FFF2-40B4-BE49-F238E27FC236}">
                <a16:creationId xmlns:a16="http://schemas.microsoft.com/office/drawing/2014/main" id="{2454A0A0-17E4-284F-9271-F060F9EB61A7}"/>
              </a:ext>
            </a:extLst>
          </p:cNvPr>
          <p:cNvSpPr>
            <a:spLocks noGrp="1"/>
          </p:cNvSpPr>
          <p:nvPr>
            <p:ph type="body" idx="10"/>
          </p:nvPr>
        </p:nvSpPr>
        <p:spPr/>
        <p:txBody>
          <a:bodyPr anchor="ctr"/>
          <a:lstStyle/>
          <a:p>
            <a:r>
              <a:rPr lang="es-CL" dirty="0"/>
              <a:t>La ciencia de datos:</a:t>
            </a:r>
          </a:p>
          <a:p>
            <a:endParaRPr lang="es-CL" dirty="0"/>
          </a:p>
          <a:p>
            <a:pPr marL="742950" lvl="1" indent="-285750">
              <a:buFont typeface="Arial" panose="020B0604020202020204" pitchFamily="34" charset="0"/>
              <a:buChar char="•"/>
            </a:pPr>
            <a:r>
              <a:rPr lang="es-CL" sz="1400" dirty="0"/>
              <a:t>Revela tendencias</a:t>
            </a:r>
          </a:p>
          <a:p>
            <a:pPr marL="742950" lvl="1" indent="-285750">
              <a:buFont typeface="Arial" panose="020B0604020202020204" pitchFamily="34" charset="0"/>
              <a:buChar char="•"/>
            </a:pPr>
            <a:endParaRPr lang="es-CL" sz="1400" dirty="0"/>
          </a:p>
          <a:p>
            <a:pPr marL="742950" lvl="1" indent="-285750">
              <a:buFont typeface="Arial" panose="020B0604020202020204" pitchFamily="34" charset="0"/>
              <a:buChar char="•"/>
            </a:pPr>
            <a:r>
              <a:rPr lang="es-CL" sz="1400" dirty="0"/>
              <a:t>Genera información para una mejor toma de decisiones</a:t>
            </a:r>
          </a:p>
          <a:p>
            <a:pPr marL="742950" lvl="1" indent="-285750">
              <a:buFont typeface="Arial" panose="020B0604020202020204" pitchFamily="34" charset="0"/>
              <a:buChar char="•"/>
            </a:pPr>
            <a:endParaRPr lang="es-CL" sz="1400" dirty="0"/>
          </a:p>
          <a:p>
            <a:pPr marL="742950" lvl="1" indent="-285750">
              <a:buClr>
                <a:schemeClr val="tx1"/>
              </a:buClr>
              <a:buFont typeface="Arial" panose="020B0604020202020204" pitchFamily="34" charset="0"/>
              <a:buChar char="•"/>
            </a:pPr>
            <a:r>
              <a:rPr lang="es-CL" sz="1400" b="1" dirty="0">
                <a:solidFill>
                  <a:schemeClr val="accent1"/>
                </a:solidFill>
              </a:rPr>
              <a:t>Permite que los modelos de aprendizaje autónomos aprenden </a:t>
            </a:r>
            <a:r>
              <a:rPr lang="es-CL" sz="1400" dirty="0"/>
              <a:t>desde la gran cantidad de datos que se les suministran en vez de depender de los analistas del negocio.</a:t>
            </a:r>
          </a:p>
        </p:txBody>
      </p:sp>
    </p:spTree>
    <p:extLst>
      <p:ext uri="{BB962C8B-B14F-4D97-AF65-F5344CB8AC3E}">
        <p14:creationId xmlns:p14="http://schemas.microsoft.com/office/powerpoint/2010/main" val="5997227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1A10E7-5C20-E747-A559-5423C4D8FBF6}"/>
              </a:ext>
            </a:extLst>
          </p:cNvPr>
          <p:cNvSpPr>
            <a:spLocks noGrp="1"/>
          </p:cNvSpPr>
          <p:nvPr>
            <p:ph type="ctrTitle"/>
          </p:nvPr>
        </p:nvSpPr>
        <p:spPr/>
        <p:txBody>
          <a:bodyPr>
            <a:normAutofit fontScale="90000"/>
          </a:bodyPr>
          <a:lstStyle/>
          <a:p>
            <a:r>
              <a:rPr lang="es-CL" dirty="0"/>
              <a:t>Metas y entregables del Data Science</a:t>
            </a:r>
          </a:p>
        </p:txBody>
      </p:sp>
      <p:pic>
        <p:nvPicPr>
          <p:cNvPr id="6" name="Google Shape;130;p9">
            <a:extLst>
              <a:ext uri="{FF2B5EF4-FFF2-40B4-BE49-F238E27FC236}">
                <a16:creationId xmlns:a16="http://schemas.microsoft.com/office/drawing/2014/main" id="{9AFB3196-0BCC-8642-959E-E9A56EC49116}"/>
              </a:ext>
            </a:extLst>
          </p:cNvPr>
          <p:cNvPicPr preferRelativeResize="0"/>
          <p:nvPr/>
        </p:nvPicPr>
        <p:blipFill rotWithShape="1">
          <a:blip r:embed="rId2">
            <a:alphaModFix/>
          </a:blip>
          <a:srcRect/>
          <a:stretch/>
        </p:blipFill>
        <p:spPr>
          <a:xfrm>
            <a:off x="4559133" y="1440058"/>
            <a:ext cx="6937542" cy="4668693"/>
          </a:xfrm>
          <a:prstGeom prst="rect">
            <a:avLst/>
          </a:prstGeom>
          <a:noFill/>
          <a:ln>
            <a:noFill/>
          </a:ln>
        </p:spPr>
      </p:pic>
    </p:spTree>
    <p:extLst>
      <p:ext uri="{BB962C8B-B14F-4D97-AF65-F5344CB8AC3E}">
        <p14:creationId xmlns:p14="http://schemas.microsoft.com/office/powerpoint/2010/main" val="892613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36;p10">
            <a:extLst>
              <a:ext uri="{FF2B5EF4-FFF2-40B4-BE49-F238E27FC236}">
                <a16:creationId xmlns:a16="http://schemas.microsoft.com/office/drawing/2014/main" id="{E889F5F9-036D-7E40-B88B-FBEEB3BA84E8}"/>
              </a:ext>
            </a:extLst>
          </p:cNvPr>
          <p:cNvPicPr preferRelativeResize="0"/>
          <p:nvPr/>
        </p:nvPicPr>
        <p:blipFill rotWithShape="1">
          <a:blip r:embed="rId2">
            <a:alphaModFix/>
          </a:blip>
          <a:srcRect/>
          <a:stretch/>
        </p:blipFill>
        <p:spPr>
          <a:xfrm>
            <a:off x="4559134" y="1440057"/>
            <a:ext cx="6937542" cy="4668694"/>
          </a:xfrm>
          <a:prstGeom prst="rect">
            <a:avLst/>
          </a:prstGeom>
          <a:noFill/>
          <a:ln>
            <a:noFill/>
          </a:ln>
        </p:spPr>
      </p:pic>
      <p:sp>
        <p:nvSpPr>
          <p:cNvPr id="2" name="Título 1">
            <a:extLst>
              <a:ext uri="{FF2B5EF4-FFF2-40B4-BE49-F238E27FC236}">
                <a16:creationId xmlns:a16="http://schemas.microsoft.com/office/drawing/2014/main" id="{5E1A10E7-5C20-E747-A559-5423C4D8FBF6}"/>
              </a:ext>
            </a:extLst>
          </p:cNvPr>
          <p:cNvSpPr>
            <a:spLocks noGrp="1"/>
          </p:cNvSpPr>
          <p:nvPr>
            <p:ph type="ctrTitle"/>
          </p:nvPr>
        </p:nvSpPr>
        <p:spPr/>
        <p:txBody>
          <a:bodyPr>
            <a:normAutofit fontScale="90000"/>
          </a:bodyPr>
          <a:lstStyle/>
          <a:p>
            <a:r>
              <a:rPr lang="es-CL" dirty="0"/>
              <a:t>Metas y entregables del Data Science</a:t>
            </a:r>
          </a:p>
        </p:txBody>
      </p:sp>
    </p:spTree>
    <p:extLst>
      <p:ext uri="{BB962C8B-B14F-4D97-AF65-F5344CB8AC3E}">
        <p14:creationId xmlns:p14="http://schemas.microsoft.com/office/powerpoint/2010/main" val="1798085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1A10E7-5C20-E747-A559-5423C4D8FBF6}"/>
              </a:ext>
            </a:extLst>
          </p:cNvPr>
          <p:cNvSpPr>
            <a:spLocks noGrp="1"/>
          </p:cNvSpPr>
          <p:nvPr>
            <p:ph type="ctrTitle"/>
          </p:nvPr>
        </p:nvSpPr>
        <p:spPr/>
        <p:txBody>
          <a:bodyPr>
            <a:normAutofit fontScale="90000"/>
          </a:bodyPr>
          <a:lstStyle/>
          <a:p>
            <a:r>
              <a:rPr lang="es-CL" dirty="0"/>
              <a:t>¿Cuál es la ciencia detrás del Data Science?</a:t>
            </a:r>
          </a:p>
        </p:txBody>
      </p:sp>
      <p:sp>
        <p:nvSpPr>
          <p:cNvPr id="4" name="Marcador de texto 3">
            <a:extLst>
              <a:ext uri="{FF2B5EF4-FFF2-40B4-BE49-F238E27FC236}">
                <a16:creationId xmlns:a16="http://schemas.microsoft.com/office/drawing/2014/main" id="{2454A0A0-17E4-284F-9271-F060F9EB61A7}"/>
              </a:ext>
            </a:extLst>
          </p:cNvPr>
          <p:cNvSpPr>
            <a:spLocks noGrp="1"/>
          </p:cNvSpPr>
          <p:nvPr>
            <p:ph type="body" idx="10"/>
          </p:nvPr>
        </p:nvSpPr>
        <p:spPr/>
        <p:txBody>
          <a:bodyPr anchor="ctr"/>
          <a:lstStyle/>
          <a:p>
            <a:pPr marL="285750" indent="-285750">
              <a:buFont typeface="Arial" panose="020B0604020202020204" pitchFamily="34" charset="0"/>
              <a:buChar char="•"/>
            </a:pPr>
            <a:r>
              <a:rPr lang="es-CL" dirty="0"/>
              <a:t>El proceso iterativo de ir intentando con uno o más algoritmos y validar el modelo propuesto.</a:t>
            </a:r>
          </a:p>
          <a:p>
            <a:pPr marL="285750" indent="-285750">
              <a:buFont typeface="Arial" panose="020B0604020202020204" pitchFamily="34" charset="0"/>
              <a:buChar char="•"/>
            </a:pPr>
            <a:endParaRPr lang="es-CL" sz="1400" dirty="0"/>
          </a:p>
          <a:p>
            <a:pPr marL="285750" indent="-285750">
              <a:buFont typeface="Arial" panose="020B0604020202020204" pitchFamily="34" charset="0"/>
              <a:buChar char="•"/>
            </a:pPr>
            <a:r>
              <a:rPr lang="es-CL" sz="1400" dirty="0"/>
              <a:t>Ir contrastando los resultados contra la realidad e ir adaptándose.</a:t>
            </a:r>
          </a:p>
        </p:txBody>
      </p:sp>
      <p:pic>
        <p:nvPicPr>
          <p:cNvPr id="6" name="Google Shape;145;p11" descr="Data science - Free education icons">
            <a:extLst>
              <a:ext uri="{FF2B5EF4-FFF2-40B4-BE49-F238E27FC236}">
                <a16:creationId xmlns:a16="http://schemas.microsoft.com/office/drawing/2014/main" id="{3568633C-9580-CF4C-A19A-A258194EC440}"/>
              </a:ext>
            </a:extLst>
          </p:cNvPr>
          <p:cNvPicPr preferRelativeResize="0"/>
          <p:nvPr/>
        </p:nvPicPr>
        <p:blipFill rotWithShape="1">
          <a:blip r:embed="rId2">
            <a:alphaModFix/>
          </a:blip>
          <a:srcRect/>
          <a:stretch/>
        </p:blipFill>
        <p:spPr>
          <a:xfrm>
            <a:off x="7616705" y="2134848"/>
            <a:ext cx="2924205" cy="2924205"/>
          </a:xfrm>
          <a:prstGeom prst="rect">
            <a:avLst/>
          </a:prstGeom>
          <a:noFill/>
          <a:ln>
            <a:noFill/>
          </a:ln>
        </p:spPr>
      </p:pic>
    </p:spTree>
    <p:extLst>
      <p:ext uri="{BB962C8B-B14F-4D97-AF65-F5344CB8AC3E}">
        <p14:creationId xmlns:p14="http://schemas.microsoft.com/office/powerpoint/2010/main" val="25297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ma de Office">
  <a:themeElements>
    <a:clrScheme name="EPIUC Profesores">
      <a:dk1>
        <a:srgbClr val="595959"/>
      </a:dk1>
      <a:lt1>
        <a:sysClr val="window" lastClr="FFFFFF"/>
      </a:lt1>
      <a:dk2>
        <a:srgbClr val="44546A"/>
      </a:dk2>
      <a:lt2>
        <a:srgbClr val="E7E6E6"/>
      </a:lt2>
      <a:accent1>
        <a:srgbClr val="0176DE"/>
      </a:accent1>
      <a:accent2>
        <a:srgbClr val="FEC60D"/>
      </a:accent2>
      <a:accent3>
        <a:srgbClr val="173F8A"/>
      </a:accent3>
      <a:accent4>
        <a:srgbClr val="4ACC33"/>
      </a:accent4>
      <a:accent5>
        <a:srgbClr val="FFA412"/>
      </a:accent5>
      <a:accent6>
        <a:srgbClr val="0B7A75"/>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l">
          <a:lnSpc>
            <a:spcPts val="2200"/>
          </a:lnSpc>
          <a:defRPr sz="1600" b="0" dirty="0" smtClean="0">
            <a:solidFill>
              <a:schemeClr val="bg1"/>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13614</TotalTime>
  <Words>1558</Words>
  <Application>Microsoft Office PowerPoint</Application>
  <PresentationFormat>Panorámica</PresentationFormat>
  <Paragraphs>169</Paragraphs>
  <Slides>31</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31</vt:i4>
      </vt:variant>
    </vt:vector>
  </HeadingPairs>
  <TitlesOfParts>
    <vt:vector size="35" baseType="lpstr">
      <vt:lpstr>Arial</vt:lpstr>
      <vt:lpstr>Calibri</vt:lpstr>
      <vt:lpstr>Century Gothic</vt:lpstr>
      <vt:lpstr>Tema de Office</vt:lpstr>
      <vt:lpstr>Presentación de PowerPoint</vt:lpstr>
      <vt:lpstr>Presentación de PowerPoint</vt:lpstr>
      <vt:lpstr>Presentación de PowerPoint</vt:lpstr>
      <vt:lpstr>¿Qué es el Data Science?</vt:lpstr>
      <vt:lpstr>¿Por qué es tan importante?</vt:lpstr>
      <vt:lpstr>¿Por qué es tan importante?</vt:lpstr>
      <vt:lpstr>Metas y entregables del Data Science</vt:lpstr>
      <vt:lpstr>Metas y entregables del Data Science</vt:lpstr>
      <vt:lpstr>¿Cuál es la ciencia detrás del Data Science?</vt:lpstr>
      <vt:lpstr>Lenguajes para Data Science</vt:lpstr>
      <vt:lpstr>Diferencias entre: Data Science, Inteligencia Artificial y Aprendizaje autónomo</vt:lpstr>
      <vt:lpstr>¿Cómo el Data Science está transformado los negocio?</vt:lpstr>
      <vt:lpstr>Proceso del Data Science</vt:lpstr>
      <vt:lpstr>Planificación</vt:lpstr>
      <vt:lpstr>Construcción del modelo de datos</vt:lpstr>
      <vt:lpstr>Evaluar un modelo</vt:lpstr>
      <vt:lpstr>Explicar los modelos</vt:lpstr>
      <vt:lpstr>Implementar un modelo</vt:lpstr>
      <vt:lpstr>Monitoreo de los modelos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Azure Calculator</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Carlos</dc:creator>
  <cp:lastModifiedBy>Néstor Campos</cp:lastModifiedBy>
  <cp:revision>26</cp:revision>
  <dcterms:created xsi:type="dcterms:W3CDTF">2022-01-17T15:11:25Z</dcterms:created>
  <dcterms:modified xsi:type="dcterms:W3CDTF">2023-05-22T13:41:13Z</dcterms:modified>
</cp:coreProperties>
</file>